
<file path=[Content_Types].xml><?xml version="1.0" encoding="utf-8"?>
<Types xmlns="http://schemas.openxmlformats.org/package/2006/content-types"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78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7"/>
    <p:restoredTop sz="94673"/>
  </p:normalViewPr>
  <p:slideViewPr>
    <p:cSldViewPr>
      <p:cViewPr>
        <p:scale>
          <a:sx n="70" d="100"/>
          <a:sy n="70" d="100"/>
        </p:scale>
        <p:origin x="1080" y="6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5/27/22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5/27/22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5/27/22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5/27/22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5/27/22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5/27/22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5/27/22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5/27/22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13" Type="http://schemas.openxmlformats.org/officeDocument/2006/relationships/image" Target="../media/image126.png"/><Relationship Id="rId3" Type="http://schemas.openxmlformats.org/officeDocument/2006/relationships/image" Target="../media/image50.png"/><Relationship Id="rId7" Type="http://schemas.openxmlformats.org/officeDocument/2006/relationships/image" Target="../media/image120.png"/><Relationship Id="rId12" Type="http://schemas.openxmlformats.org/officeDocument/2006/relationships/image" Target="../media/image125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11" Type="http://schemas.openxmlformats.org/officeDocument/2006/relationships/image" Target="../media/image124.png"/><Relationship Id="rId5" Type="http://schemas.openxmlformats.org/officeDocument/2006/relationships/image" Target="../media/image4.png"/><Relationship Id="rId10" Type="http://schemas.openxmlformats.org/officeDocument/2006/relationships/image" Target="../media/image123.png"/><Relationship Id="rId4" Type="http://schemas.openxmlformats.org/officeDocument/2006/relationships/image" Target="../media/image104.png"/><Relationship Id="rId9" Type="http://schemas.openxmlformats.org/officeDocument/2006/relationships/image" Target="../media/image12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13" Type="http://schemas.openxmlformats.org/officeDocument/2006/relationships/image" Target="../media/image133.png"/><Relationship Id="rId3" Type="http://schemas.openxmlformats.org/officeDocument/2006/relationships/image" Target="../media/image50.png"/><Relationship Id="rId7" Type="http://schemas.openxmlformats.org/officeDocument/2006/relationships/image" Target="../media/image127.png"/><Relationship Id="rId12" Type="http://schemas.openxmlformats.org/officeDocument/2006/relationships/image" Target="../media/image132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11" Type="http://schemas.openxmlformats.org/officeDocument/2006/relationships/image" Target="../media/image131.png"/><Relationship Id="rId5" Type="http://schemas.openxmlformats.org/officeDocument/2006/relationships/image" Target="../media/image4.png"/><Relationship Id="rId10" Type="http://schemas.openxmlformats.org/officeDocument/2006/relationships/image" Target="../media/image130.png"/><Relationship Id="rId4" Type="http://schemas.openxmlformats.org/officeDocument/2006/relationships/image" Target="../media/image104.png"/><Relationship Id="rId9" Type="http://schemas.openxmlformats.org/officeDocument/2006/relationships/image" Target="../media/image12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13" Type="http://schemas.openxmlformats.org/officeDocument/2006/relationships/image" Target="../media/image139.png"/><Relationship Id="rId18" Type="http://schemas.openxmlformats.org/officeDocument/2006/relationships/image" Target="../media/image143.png"/><Relationship Id="rId3" Type="http://schemas.openxmlformats.org/officeDocument/2006/relationships/image" Target="../media/image50.png"/><Relationship Id="rId21" Type="http://schemas.openxmlformats.org/officeDocument/2006/relationships/image" Target="../media/image146.png"/><Relationship Id="rId7" Type="http://schemas.openxmlformats.org/officeDocument/2006/relationships/image" Target="../media/image134.png"/><Relationship Id="rId12" Type="http://schemas.openxmlformats.org/officeDocument/2006/relationships/image" Target="../media/image138.png"/><Relationship Id="rId17" Type="http://schemas.openxmlformats.org/officeDocument/2006/relationships/image" Target="../media/image10.png"/><Relationship Id="rId2" Type="http://schemas.openxmlformats.org/officeDocument/2006/relationships/image" Target="../media/image49.png"/><Relationship Id="rId16" Type="http://schemas.openxmlformats.org/officeDocument/2006/relationships/image" Target="../media/image142.png"/><Relationship Id="rId20" Type="http://schemas.openxmlformats.org/officeDocument/2006/relationships/image" Target="../media/image1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11" Type="http://schemas.openxmlformats.org/officeDocument/2006/relationships/image" Target="../media/image137.png"/><Relationship Id="rId24" Type="http://schemas.openxmlformats.org/officeDocument/2006/relationships/image" Target="../media/image149.png"/><Relationship Id="rId5" Type="http://schemas.openxmlformats.org/officeDocument/2006/relationships/image" Target="../media/image4.png"/><Relationship Id="rId15" Type="http://schemas.openxmlformats.org/officeDocument/2006/relationships/image" Target="../media/image141.png"/><Relationship Id="rId23" Type="http://schemas.openxmlformats.org/officeDocument/2006/relationships/image" Target="../media/image148.png"/><Relationship Id="rId10" Type="http://schemas.openxmlformats.org/officeDocument/2006/relationships/image" Target="../media/image136.png"/><Relationship Id="rId19" Type="http://schemas.openxmlformats.org/officeDocument/2006/relationships/image" Target="../media/image144.png"/><Relationship Id="rId4" Type="http://schemas.openxmlformats.org/officeDocument/2006/relationships/image" Target="../media/image104.png"/><Relationship Id="rId9" Type="http://schemas.openxmlformats.org/officeDocument/2006/relationships/image" Target="../media/image135.png"/><Relationship Id="rId14" Type="http://schemas.openxmlformats.org/officeDocument/2006/relationships/image" Target="../media/image140.png"/><Relationship Id="rId22" Type="http://schemas.openxmlformats.org/officeDocument/2006/relationships/image" Target="../media/image14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13" Type="http://schemas.openxmlformats.org/officeDocument/2006/relationships/image" Target="../media/image139.png"/><Relationship Id="rId18" Type="http://schemas.openxmlformats.org/officeDocument/2006/relationships/image" Target="../media/image154.png"/><Relationship Id="rId3" Type="http://schemas.openxmlformats.org/officeDocument/2006/relationships/image" Target="../media/image50.png"/><Relationship Id="rId21" Type="http://schemas.openxmlformats.org/officeDocument/2006/relationships/image" Target="../media/image146.png"/><Relationship Id="rId7" Type="http://schemas.openxmlformats.org/officeDocument/2006/relationships/image" Target="../media/image150.png"/><Relationship Id="rId12" Type="http://schemas.openxmlformats.org/officeDocument/2006/relationships/image" Target="../media/image138.png"/><Relationship Id="rId17" Type="http://schemas.openxmlformats.org/officeDocument/2006/relationships/image" Target="../media/image10.png"/><Relationship Id="rId2" Type="http://schemas.openxmlformats.org/officeDocument/2006/relationships/image" Target="../media/image49.png"/><Relationship Id="rId16" Type="http://schemas.openxmlformats.org/officeDocument/2006/relationships/image" Target="../media/image142.png"/><Relationship Id="rId20" Type="http://schemas.openxmlformats.org/officeDocument/2006/relationships/image" Target="../media/image1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11" Type="http://schemas.openxmlformats.org/officeDocument/2006/relationships/image" Target="../media/image153.png"/><Relationship Id="rId24" Type="http://schemas.openxmlformats.org/officeDocument/2006/relationships/image" Target="../media/image149.png"/><Relationship Id="rId5" Type="http://schemas.openxmlformats.org/officeDocument/2006/relationships/image" Target="../media/image4.png"/><Relationship Id="rId15" Type="http://schemas.openxmlformats.org/officeDocument/2006/relationships/image" Target="../media/image141.png"/><Relationship Id="rId23" Type="http://schemas.openxmlformats.org/officeDocument/2006/relationships/image" Target="../media/image148.png"/><Relationship Id="rId10" Type="http://schemas.openxmlformats.org/officeDocument/2006/relationships/image" Target="../media/image152.png"/><Relationship Id="rId19" Type="http://schemas.openxmlformats.org/officeDocument/2006/relationships/image" Target="../media/image155.png"/><Relationship Id="rId4" Type="http://schemas.openxmlformats.org/officeDocument/2006/relationships/image" Target="../media/image104.png"/><Relationship Id="rId9" Type="http://schemas.openxmlformats.org/officeDocument/2006/relationships/image" Target="../media/image151.png"/><Relationship Id="rId14" Type="http://schemas.openxmlformats.org/officeDocument/2006/relationships/image" Target="../media/image140.png"/><Relationship Id="rId22" Type="http://schemas.openxmlformats.org/officeDocument/2006/relationships/image" Target="../media/image14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13" Type="http://schemas.openxmlformats.org/officeDocument/2006/relationships/image" Target="../media/image160.png"/><Relationship Id="rId3" Type="http://schemas.openxmlformats.org/officeDocument/2006/relationships/image" Target="../media/image50.png"/><Relationship Id="rId7" Type="http://schemas.openxmlformats.org/officeDocument/2006/relationships/image" Target="../media/image150.png"/><Relationship Id="rId12" Type="http://schemas.openxmlformats.org/officeDocument/2006/relationships/image" Target="../media/image159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11" Type="http://schemas.openxmlformats.org/officeDocument/2006/relationships/image" Target="../media/image158.png"/><Relationship Id="rId5" Type="http://schemas.openxmlformats.org/officeDocument/2006/relationships/image" Target="../media/image4.png"/><Relationship Id="rId10" Type="http://schemas.openxmlformats.org/officeDocument/2006/relationships/image" Target="../media/image157.png"/><Relationship Id="rId4" Type="http://schemas.openxmlformats.org/officeDocument/2006/relationships/image" Target="../media/image104.png"/><Relationship Id="rId9" Type="http://schemas.openxmlformats.org/officeDocument/2006/relationships/image" Target="../media/image156.png"/><Relationship Id="rId14" Type="http://schemas.openxmlformats.org/officeDocument/2006/relationships/image" Target="../media/image16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50.png"/><Relationship Id="rId7" Type="http://schemas.openxmlformats.org/officeDocument/2006/relationships/image" Target="../media/image1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11" Type="http://schemas.openxmlformats.org/officeDocument/2006/relationships/image" Target="../media/image164.png"/><Relationship Id="rId5" Type="http://schemas.openxmlformats.org/officeDocument/2006/relationships/image" Target="../media/image4.png"/><Relationship Id="rId10" Type="http://schemas.openxmlformats.org/officeDocument/2006/relationships/image" Target="../media/image163.png"/><Relationship Id="rId4" Type="http://schemas.openxmlformats.org/officeDocument/2006/relationships/image" Target="../media/image104.png"/><Relationship Id="rId9" Type="http://schemas.openxmlformats.org/officeDocument/2006/relationships/image" Target="../media/image16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6.png"/><Relationship Id="rId13" Type="http://schemas.openxmlformats.org/officeDocument/2006/relationships/image" Target="../media/image171.png"/><Relationship Id="rId3" Type="http://schemas.openxmlformats.org/officeDocument/2006/relationships/image" Target="../media/image50.png"/><Relationship Id="rId7" Type="http://schemas.openxmlformats.org/officeDocument/2006/relationships/image" Target="../media/image165.png"/><Relationship Id="rId12" Type="http://schemas.openxmlformats.org/officeDocument/2006/relationships/image" Target="../media/image170.png"/><Relationship Id="rId17" Type="http://schemas.openxmlformats.org/officeDocument/2006/relationships/image" Target="../media/image175.png"/><Relationship Id="rId2" Type="http://schemas.openxmlformats.org/officeDocument/2006/relationships/image" Target="../media/image49.png"/><Relationship Id="rId16" Type="http://schemas.openxmlformats.org/officeDocument/2006/relationships/image" Target="../media/image17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11" Type="http://schemas.openxmlformats.org/officeDocument/2006/relationships/image" Target="../media/image169.png"/><Relationship Id="rId5" Type="http://schemas.openxmlformats.org/officeDocument/2006/relationships/image" Target="../media/image4.png"/><Relationship Id="rId15" Type="http://schemas.openxmlformats.org/officeDocument/2006/relationships/image" Target="../media/image173.png"/><Relationship Id="rId10" Type="http://schemas.openxmlformats.org/officeDocument/2006/relationships/image" Target="../media/image168.png"/><Relationship Id="rId4" Type="http://schemas.openxmlformats.org/officeDocument/2006/relationships/image" Target="../media/image104.png"/><Relationship Id="rId9" Type="http://schemas.openxmlformats.org/officeDocument/2006/relationships/image" Target="../media/image167.png"/><Relationship Id="rId14" Type="http://schemas.openxmlformats.org/officeDocument/2006/relationships/image" Target="../media/image17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6.png"/><Relationship Id="rId13" Type="http://schemas.openxmlformats.org/officeDocument/2006/relationships/image" Target="../media/image140.png"/><Relationship Id="rId18" Type="http://schemas.openxmlformats.org/officeDocument/2006/relationships/image" Target="../media/image147.png"/><Relationship Id="rId3" Type="http://schemas.openxmlformats.org/officeDocument/2006/relationships/image" Target="../media/image50.png"/><Relationship Id="rId21" Type="http://schemas.openxmlformats.org/officeDocument/2006/relationships/image" Target="../media/image182.png"/><Relationship Id="rId7" Type="http://schemas.openxmlformats.org/officeDocument/2006/relationships/image" Target="../media/image176.png"/><Relationship Id="rId12" Type="http://schemas.openxmlformats.org/officeDocument/2006/relationships/image" Target="../media/image139.png"/><Relationship Id="rId17" Type="http://schemas.openxmlformats.org/officeDocument/2006/relationships/image" Target="../media/image146.png"/><Relationship Id="rId2" Type="http://schemas.openxmlformats.org/officeDocument/2006/relationships/image" Target="../media/image49.png"/><Relationship Id="rId16" Type="http://schemas.openxmlformats.org/officeDocument/2006/relationships/image" Target="../media/image145.png"/><Relationship Id="rId20" Type="http://schemas.openxmlformats.org/officeDocument/2006/relationships/image" Target="../media/image18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11" Type="http://schemas.openxmlformats.org/officeDocument/2006/relationships/image" Target="../media/image179.png"/><Relationship Id="rId5" Type="http://schemas.openxmlformats.org/officeDocument/2006/relationships/image" Target="../media/image4.png"/><Relationship Id="rId15" Type="http://schemas.openxmlformats.org/officeDocument/2006/relationships/image" Target="../media/image180.png"/><Relationship Id="rId10" Type="http://schemas.openxmlformats.org/officeDocument/2006/relationships/image" Target="../media/image178.png"/><Relationship Id="rId19" Type="http://schemas.openxmlformats.org/officeDocument/2006/relationships/image" Target="../media/image148.png"/><Relationship Id="rId4" Type="http://schemas.openxmlformats.org/officeDocument/2006/relationships/image" Target="../media/image104.png"/><Relationship Id="rId9" Type="http://schemas.openxmlformats.org/officeDocument/2006/relationships/image" Target="../media/image177.png"/><Relationship Id="rId14" Type="http://schemas.openxmlformats.org/officeDocument/2006/relationships/image" Target="../media/image14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6.png"/><Relationship Id="rId13" Type="http://schemas.openxmlformats.org/officeDocument/2006/relationships/image" Target="../media/image191.png"/><Relationship Id="rId3" Type="http://schemas.openxmlformats.org/officeDocument/2006/relationships/image" Target="../media/image183.png"/><Relationship Id="rId7" Type="http://schemas.openxmlformats.org/officeDocument/2006/relationships/image" Target="../media/image185.png"/><Relationship Id="rId12" Type="http://schemas.openxmlformats.org/officeDocument/2006/relationships/image" Target="../media/image19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11" Type="http://schemas.openxmlformats.org/officeDocument/2006/relationships/image" Target="../media/image189.png"/><Relationship Id="rId5" Type="http://schemas.openxmlformats.org/officeDocument/2006/relationships/image" Target="../media/image4.png"/><Relationship Id="rId10" Type="http://schemas.openxmlformats.org/officeDocument/2006/relationships/image" Target="../media/image188.png"/><Relationship Id="rId4" Type="http://schemas.openxmlformats.org/officeDocument/2006/relationships/image" Target="../media/image184.png"/><Relationship Id="rId9" Type="http://schemas.openxmlformats.org/officeDocument/2006/relationships/image" Target="../media/image187.png"/><Relationship Id="rId14" Type="http://schemas.openxmlformats.org/officeDocument/2006/relationships/image" Target="../media/image19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95.png"/><Relationship Id="rId5" Type="http://schemas.openxmlformats.org/officeDocument/2006/relationships/image" Target="../media/image194.png"/><Relationship Id="rId4" Type="http://schemas.openxmlformats.org/officeDocument/2006/relationships/image" Target="../media/image193.png"/><Relationship Id="rId9" Type="http://schemas.openxmlformats.org/officeDocument/2006/relationships/image" Target="../media/image19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17" Type="http://schemas.openxmlformats.org/officeDocument/2006/relationships/image" Target="../media/image25.png"/><Relationship Id="rId2" Type="http://schemas.openxmlformats.org/officeDocument/2006/relationships/image" Target="../media/image11.png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4.png"/><Relationship Id="rId15" Type="http://schemas.openxmlformats.org/officeDocument/2006/relationships/image" Target="../media/image23.png"/><Relationship Id="rId10" Type="http://schemas.openxmlformats.org/officeDocument/2006/relationships/image" Target="../media/image18.png"/><Relationship Id="rId4" Type="http://schemas.openxmlformats.org/officeDocument/2006/relationships/image" Target="../media/image13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198.png"/><Relationship Id="rId7" Type="http://schemas.openxmlformats.org/officeDocument/2006/relationships/image" Target="../media/image201.pn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0.png"/><Relationship Id="rId5" Type="http://schemas.openxmlformats.org/officeDocument/2006/relationships/image" Target="../media/image199.png"/><Relationship Id="rId10" Type="http://schemas.openxmlformats.org/officeDocument/2006/relationships/image" Target="../media/image203.png"/><Relationship Id="rId4" Type="http://schemas.openxmlformats.org/officeDocument/2006/relationships/image" Target="../media/image4.png"/><Relationship Id="rId9" Type="http://schemas.openxmlformats.org/officeDocument/2006/relationships/image" Target="../media/image20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198.png"/><Relationship Id="rId7" Type="http://schemas.openxmlformats.org/officeDocument/2006/relationships/image" Target="../media/image201.pn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0.png"/><Relationship Id="rId5" Type="http://schemas.openxmlformats.org/officeDocument/2006/relationships/image" Target="../media/image204.png"/><Relationship Id="rId10" Type="http://schemas.openxmlformats.org/officeDocument/2006/relationships/image" Target="../media/image205.png"/><Relationship Id="rId4" Type="http://schemas.openxmlformats.org/officeDocument/2006/relationships/image" Target="../media/image4.png"/><Relationship Id="rId9" Type="http://schemas.openxmlformats.org/officeDocument/2006/relationships/image" Target="../media/image20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7.png"/><Relationship Id="rId13" Type="http://schemas.openxmlformats.org/officeDocument/2006/relationships/image" Target="../media/image212.png"/><Relationship Id="rId3" Type="http://schemas.openxmlformats.org/officeDocument/2006/relationships/image" Target="../media/image198.png"/><Relationship Id="rId7" Type="http://schemas.openxmlformats.org/officeDocument/2006/relationships/image" Target="../media/image206.png"/><Relationship Id="rId12" Type="http://schemas.openxmlformats.org/officeDocument/2006/relationships/image" Target="../media/image211.pn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2.png"/><Relationship Id="rId11" Type="http://schemas.openxmlformats.org/officeDocument/2006/relationships/image" Target="../media/image210.png"/><Relationship Id="rId5" Type="http://schemas.openxmlformats.org/officeDocument/2006/relationships/image" Target="../media/image49.png"/><Relationship Id="rId10" Type="http://schemas.openxmlformats.org/officeDocument/2006/relationships/image" Target="../media/image209.png"/><Relationship Id="rId4" Type="http://schemas.openxmlformats.org/officeDocument/2006/relationships/image" Target="../media/image4.png"/><Relationship Id="rId9" Type="http://schemas.openxmlformats.org/officeDocument/2006/relationships/image" Target="../media/image20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21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3" Type="http://schemas.openxmlformats.org/officeDocument/2006/relationships/image" Target="../media/image27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11" Type="http://schemas.openxmlformats.org/officeDocument/2006/relationships/image" Target="../media/image33.png"/><Relationship Id="rId5" Type="http://schemas.openxmlformats.org/officeDocument/2006/relationships/image" Target="../media/image4.png"/><Relationship Id="rId10" Type="http://schemas.openxmlformats.org/officeDocument/2006/relationships/image" Target="../media/image32.png"/><Relationship Id="rId4" Type="http://schemas.openxmlformats.org/officeDocument/2006/relationships/image" Target="../media/image28.png"/><Relationship Id="rId9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2.png"/><Relationship Id="rId18" Type="http://schemas.openxmlformats.org/officeDocument/2006/relationships/image" Target="../media/image47.png"/><Relationship Id="rId3" Type="http://schemas.openxmlformats.org/officeDocument/2006/relationships/image" Target="../media/image27.png"/><Relationship Id="rId7" Type="http://schemas.openxmlformats.org/officeDocument/2006/relationships/image" Target="../media/image36.png"/><Relationship Id="rId12" Type="http://schemas.openxmlformats.org/officeDocument/2006/relationships/image" Target="../media/image41.png"/><Relationship Id="rId17" Type="http://schemas.openxmlformats.org/officeDocument/2006/relationships/image" Target="../media/image46.png"/><Relationship Id="rId2" Type="http://schemas.openxmlformats.org/officeDocument/2006/relationships/image" Target="../media/image26.png"/><Relationship Id="rId16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11" Type="http://schemas.openxmlformats.org/officeDocument/2006/relationships/image" Target="../media/image40.png"/><Relationship Id="rId5" Type="http://schemas.openxmlformats.org/officeDocument/2006/relationships/image" Target="../media/image4.png"/><Relationship Id="rId15" Type="http://schemas.openxmlformats.org/officeDocument/2006/relationships/image" Target="../media/image44.png"/><Relationship Id="rId10" Type="http://schemas.openxmlformats.org/officeDocument/2006/relationships/image" Target="../media/image39.png"/><Relationship Id="rId4" Type="http://schemas.openxmlformats.org/officeDocument/2006/relationships/image" Target="../media/image28.png"/><Relationship Id="rId9" Type="http://schemas.openxmlformats.org/officeDocument/2006/relationships/image" Target="../media/image38.png"/><Relationship Id="rId14" Type="http://schemas.openxmlformats.org/officeDocument/2006/relationships/image" Target="../media/image4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7.png"/><Relationship Id="rId18" Type="http://schemas.openxmlformats.org/officeDocument/2006/relationships/image" Target="../media/image62.png"/><Relationship Id="rId26" Type="http://schemas.openxmlformats.org/officeDocument/2006/relationships/image" Target="../media/image70.png"/><Relationship Id="rId39" Type="http://schemas.openxmlformats.org/officeDocument/2006/relationships/image" Target="../media/image83.png"/><Relationship Id="rId21" Type="http://schemas.openxmlformats.org/officeDocument/2006/relationships/image" Target="../media/image65.png"/><Relationship Id="rId34" Type="http://schemas.openxmlformats.org/officeDocument/2006/relationships/image" Target="../media/image78.png"/><Relationship Id="rId42" Type="http://schemas.openxmlformats.org/officeDocument/2006/relationships/image" Target="../media/image86.png"/><Relationship Id="rId47" Type="http://schemas.openxmlformats.org/officeDocument/2006/relationships/image" Target="../media/image91.png"/><Relationship Id="rId50" Type="http://schemas.openxmlformats.org/officeDocument/2006/relationships/image" Target="../media/image94.png"/><Relationship Id="rId7" Type="http://schemas.openxmlformats.org/officeDocument/2006/relationships/image" Target="../media/image51.png"/><Relationship Id="rId2" Type="http://schemas.openxmlformats.org/officeDocument/2006/relationships/image" Target="../media/image49.png"/><Relationship Id="rId16" Type="http://schemas.openxmlformats.org/officeDocument/2006/relationships/image" Target="../media/image60.png"/><Relationship Id="rId29" Type="http://schemas.openxmlformats.org/officeDocument/2006/relationships/image" Target="../media/image73.png"/><Relationship Id="rId11" Type="http://schemas.openxmlformats.org/officeDocument/2006/relationships/image" Target="../media/image55.png"/><Relationship Id="rId24" Type="http://schemas.openxmlformats.org/officeDocument/2006/relationships/image" Target="../media/image68.png"/><Relationship Id="rId32" Type="http://schemas.openxmlformats.org/officeDocument/2006/relationships/image" Target="../media/image76.png"/><Relationship Id="rId37" Type="http://schemas.openxmlformats.org/officeDocument/2006/relationships/image" Target="../media/image81.png"/><Relationship Id="rId40" Type="http://schemas.openxmlformats.org/officeDocument/2006/relationships/image" Target="../media/image84.png"/><Relationship Id="rId45" Type="http://schemas.openxmlformats.org/officeDocument/2006/relationships/image" Target="../media/image89.png"/><Relationship Id="rId5" Type="http://schemas.openxmlformats.org/officeDocument/2006/relationships/image" Target="../media/image4.png"/><Relationship Id="rId15" Type="http://schemas.openxmlformats.org/officeDocument/2006/relationships/image" Target="../media/image59.png"/><Relationship Id="rId23" Type="http://schemas.openxmlformats.org/officeDocument/2006/relationships/image" Target="../media/image67.png"/><Relationship Id="rId28" Type="http://schemas.openxmlformats.org/officeDocument/2006/relationships/image" Target="../media/image72.png"/><Relationship Id="rId36" Type="http://schemas.openxmlformats.org/officeDocument/2006/relationships/image" Target="../media/image80.png"/><Relationship Id="rId49" Type="http://schemas.openxmlformats.org/officeDocument/2006/relationships/image" Target="../media/image93.png"/><Relationship Id="rId10" Type="http://schemas.openxmlformats.org/officeDocument/2006/relationships/image" Target="../media/image54.png"/><Relationship Id="rId19" Type="http://schemas.openxmlformats.org/officeDocument/2006/relationships/image" Target="../media/image63.png"/><Relationship Id="rId31" Type="http://schemas.openxmlformats.org/officeDocument/2006/relationships/image" Target="../media/image75.png"/><Relationship Id="rId44" Type="http://schemas.openxmlformats.org/officeDocument/2006/relationships/image" Target="../media/image88.png"/><Relationship Id="rId4" Type="http://schemas.openxmlformats.org/officeDocument/2006/relationships/image" Target="../media/image28.png"/><Relationship Id="rId9" Type="http://schemas.openxmlformats.org/officeDocument/2006/relationships/image" Target="../media/image53.png"/><Relationship Id="rId14" Type="http://schemas.openxmlformats.org/officeDocument/2006/relationships/image" Target="../media/image58.png"/><Relationship Id="rId22" Type="http://schemas.openxmlformats.org/officeDocument/2006/relationships/image" Target="../media/image66.png"/><Relationship Id="rId27" Type="http://schemas.openxmlformats.org/officeDocument/2006/relationships/image" Target="../media/image71.png"/><Relationship Id="rId30" Type="http://schemas.openxmlformats.org/officeDocument/2006/relationships/image" Target="../media/image74.png"/><Relationship Id="rId35" Type="http://schemas.openxmlformats.org/officeDocument/2006/relationships/image" Target="../media/image79.png"/><Relationship Id="rId43" Type="http://schemas.openxmlformats.org/officeDocument/2006/relationships/image" Target="../media/image87.png"/><Relationship Id="rId48" Type="http://schemas.openxmlformats.org/officeDocument/2006/relationships/image" Target="../media/image92.png"/><Relationship Id="rId8" Type="http://schemas.openxmlformats.org/officeDocument/2006/relationships/image" Target="../media/image52.png"/><Relationship Id="rId3" Type="http://schemas.openxmlformats.org/officeDocument/2006/relationships/image" Target="../media/image50.png"/><Relationship Id="rId12" Type="http://schemas.openxmlformats.org/officeDocument/2006/relationships/image" Target="../media/image56.png"/><Relationship Id="rId17" Type="http://schemas.openxmlformats.org/officeDocument/2006/relationships/image" Target="../media/image61.png"/><Relationship Id="rId25" Type="http://schemas.openxmlformats.org/officeDocument/2006/relationships/image" Target="../media/image69.png"/><Relationship Id="rId33" Type="http://schemas.openxmlformats.org/officeDocument/2006/relationships/image" Target="../media/image77.png"/><Relationship Id="rId38" Type="http://schemas.openxmlformats.org/officeDocument/2006/relationships/image" Target="../media/image82.png"/><Relationship Id="rId46" Type="http://schemas.openxmlformats.org/officeDocument/2006/relationships/image" Target="../media/image90.png"/><Relationship Id="rId20" Type="http://schemas.openxmlformats.org/officeDocument/2006/relationships/image" Target="../media/image64.png"/><Relationship Id="rId41" Type="http://schemas.openxmlformats.org/officeDocument/2006/relationships/image" Target="../media/image8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13" Type="http://schemas.openxmlformats.org/officeDocument/2006/relationships/image" Target="../media/image102.png"/><Relationship Id="rId3" Type="http://schemas.openxmlformats.org/officeDocument/2006/relationships/image" Target="../media/image50.png"/><Relationship Id="rId7" Type="http://schemas.openxmlformats.org/officeDocument/2006/relationships/image" Target="../media/image96.png"/><Relationship Id="rId12" Type="http://schemas.openxmlformats.org/officeDocument/2006/relationships/image" Target="../media/image101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11" Type="http://schemas.openxmlformats.org/officeDocument/2006/relationships/image" Target="../media/image100.png"/><Relationship Id="rId5" Type="http://schemas.openxmlformats.org/officeDocument/2006/relationships/image" Target="../media/image4.png"/><Relationship Id="rId10" Type="http://schemas.openxmlformats.org/officeDocument/2006/relationships/image" Target="../media/image99.png"/><Relationship Id="rId4" Type="http://schemas.openxmlformats.org/officeDocument/2006/relationships/image" Target="../media/image95.png"/><Relationship Id="rId9" Type="http://schemas.openxmlformats.org/officeDocument/2006/relationships/image" Target="../media/image98.png"/><Relationship Id="rId14" Type="http://schemas.openxmlformats.org/officeDocument/2006/relationships/image" Target="../media/image10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13" Type="http://schemas.openxmlformats.org/officeDocument/2006/relationships/image" Target="../media/image110.png"/><Relationship Id="rId3" Type="http://schemas.openxmlformats.org/officeDocument/2006/relationships/image" Target="../media/image50.png"/><Relationship Id="rId7" Type="http://schemas.openxmlformats.org/officeDocument/2006/relationships/image" Target="../media/image105.png"/><Relationship Id="rId12" Type="http://schemas.openxmlformats.org/officeDocument/2006/relationships/image" Target="../media/image109.png"/><Relationship Id="rId17" Type="http://schemas.openxmlformats.org/officeDocument/2006/relationships/image" Target="../media/image114.png"/><Relationship Id="rId2" Type="http://schemas.openxmlformats.org/officeDocument/2006/relationships/image" Target="../media/image49.png"/><Relationship Id="rId16" Type="http://schemas.openxmlformats.org/officeDocument/2006/relationships/image" Target="../media/image1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11" Type="http://schemas.openxmlformats.org/officeDocument/2006/relationships/image" Target="../media/image108.png"/><Relationship Id="rId5" Type="http://schemas.openxmlformats.org/officeDocument/2006/relationships/image" Target="../media/image4.png"/><Relationship Id="rId15" Type="http://schemas.openxmlformats.org/officeDocument/2006/relationships/image" Target="../media/image112.png"/><Relationship Id="rId10" Type="http://schemas.openxmlformats.org/officeDocument/2006/relationships/image" Target="../media/image107.png"/><Relationship Id="rId4" Type="http://schemas.openxmlformats.org/officeDocument/2006/relationships/image" Target="../media/image104.png"/><Relationship Id="rId9" Type="http://schemas.openxmlformats.org/officeDocument/2006/relationships/image" Target="../media/image106.png"/><Relationship Id="rId14" Type="http://schemas.openxmlformats.org/officeDocument/2006/relationships/image" Target="../media/image11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13" Type="http://schemas.openxmlformats.org/officeDocument/2006/relationships/image" Target="../media/image118.png"/><Relationship Id="rId3" Type="http://schemas.openxmlformats.org/officeDocument/2006/relationships/image" Target="../media/image50.png"/><Relationship Id="rId7" Type="http://schemas.openxmlformats.org/officeDocument/2006/relationships/image" Target="../media/image105.png"/><Relationship Id="rId12" Type="http://schemas.openxmlformats.org/officeDocument/2006/relationships/image" Target="../media/image117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11" Type="http://schemas.openxmlformats.org/officeDocument/2006/relationships/image" Target="../media/image116.png"/><Relationship Id="rId5" Type="http://schemas.openxmlformats.org/officeDocument/2006/relationships/image" Target="../media/image4.png"/><Relationship Id="rId10" Type="http://schemas.openxmlformats.org/officeDocument/2006/relationships/image" Target="../media/image115.png"/><Relationship Id="rId4" Type="http://schemas.openxmlformats.org/officeDocument/2006/relationships/image" Target="../media/image104.png"/><Relationship Id="rId9" Type="http://schemas.openxmlformats.org/officeDocument/2006/relationships/image" Target="../media/image106.png"/><Relationship Id="rId14" Type="http://schemas.openxmlformats.org/officeDocument/2006/relationships/image" Target="../media/image1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201258" y="3075859"/>
            <a:ext cx="7444161" cy="94241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86350" y="9418229"/>
            <a:ext cx="1134550" cy="317559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051367" y="9398574"/>
            <a:ext cx="2614169" cy="30159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90027" y="9259754"/>
            <a:ext cx="16923687" cy="24898"/>
            <a:chOff x="690027" y="9259754"/>
            <a:chExt cx="16923687" cy="2489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90027" y="9259754"/>
              <a:ext cx="16923687" cy="2489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802085" y="985478"/>
            <a:ext cx="11191859" cy="215506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450282" y="6892257"/>
            <a:ext cx="3697011" cy="111897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20207" y="3321327"/>
            <a:ext cx="9629934" cy="6607378"/>
            <a:chOff x="920207" y="3321327"/>
            <a:chExt cx="9629934" cy="660737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3894760" y="170116"/>
              <a:ext cx="19259868" cy="13214755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20207" y="3321327"/>
              <a:ext cx="9629934" cy="660737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901202" y="3699325"/>
            <a:ext cx="7667944" cy="4370728"/>
            <a:chOff x="1901202" y="3699325"/>
            <a:chExt cx="7667944" cy="437072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901202" y="3699325"/>
              <a:ext cx="7667944" cy="437072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034024" y="2240196"/>
            <a:ext cx="463278" cy="620783"/>
            <a:chOff x="16034024" y="2240196"/>
            <a:chExt cx="463278" cy="62078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6034024" y="2240196"/>
              <a:ext cx="463278" cy="62078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06350" y="1478898"/>
            <a:ext cx="3203174" cy="163881"/>
            <a:chOff x="806350" y="1478898"/>
            <a:chExt cx="3203174" cy="1638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6350" y="1478898"/>
              <a:ext cx="3203174" cy="16388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68051" y="592020"/>
            <a:ext cx="3288033" cy="119492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86350" y="9418229"/>
            <a:ext cx="863264" cy="30984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90027" y="9259754"/>
            <a:ext cx="16923687" cy="24898"/>
            <a:chOff x="690027" y="9259754"/>
            <a:chExt cx="16923687" cy="2489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90027" y="9259754"/>
              <a:ext cx="16923687" cy="24898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987603" y="9409322"/>
            <a:ext cx="1573569" cy="302874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944763" y="945868"/>
            <a:ext cx="2619043" cy="59074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755556" y="2135772"/>
            <a:ext cx="10181730" cy="6315579"/>
            <a:chOff x="3755556" y="2135772"/>
            <a:chExt cx="10181730" cy="631557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1090684" y="-785786"/>
              <a:ext cx="20363459" cy="12631158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755556" y="2135772"/>
              <a:ext cx="10181730" cy="631557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827651" y="1030579"/>
            <a:ext cx="6171429" cy="650295"/>
            <a:chOff x="10827651" y="1030579"/>
            <a:chExt cx="6171429" cy="65029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827651" y="1030579"/>
              <a:ext cx="6171429" cy="65029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468354" y="3062756"/>
            <a:ext cx="1233233" cy="440175"/>
            <a:chOff x="9468354" y="3062756"/>
            <a:chExt cx="1233233" cy="44017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468354" y="3062756"/>
              <a:ext cx="1233233" cy="44017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827403" y="1126413"/>
            <a:ext cx="2028820" cy="440175"/>
            <a:chOff x="14827403" y="1126413"/>
            <a:chExt cx="2028820" cy="440175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827403" y="1126413"/>
              <a:ext cx="2028820" cy="44017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613227" y="2354798"/>
            <a:ext cx="2952090" cy="536777"/>
            <a:chOff x="10613227" y="2354798"/>
            <a:chExt cx="2952090" cy="536777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12300000">
              <a:off x="10613227" y="2354798"/>
              <a:ext cx="2952090" cy="53677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06350" y="1478898"/>
            <a:ext cx="3203174" cy="163881"/>
            <a:chOff x="806350" y="1478898"/>
            <a:chExt cx="3203174" cy="1638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6350" y="1478898"/>
              <a:ext cx="3203174" cy="16388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68051" y="592020"/>
            <a:ext cx="3288033" cy="119492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86350" y="9418229"/>
            <a:ext cx="863264" cy="30984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90027" y="9259754"/>
            <a:ext cx="16923687" cy="24898"/>
            <a:chOff x="690027" y="9259754"/>
            <a:chExt cx="16923687" cy="2489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90027" y="9259754"/>
              <a:ext cx="16923687" cy="24898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987603" y="9409322"/>
            <a:ext cx="1573569" cy="302874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944763" y="945868"/>
            <a:ext cx="2451681" cy="58484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544821" y="2426860"/>
            <a:ext cx="7598036" cy="4712952"/>
            <a:chOff x="1544821" y="2426860"/>
            <a:chExt cx="7598036" cy="471295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2071647" y="246670"/>
              <a:ext cx="15196072" cy="9425903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44821" y="2426860"/>
              <a:ext cx="7598036" cy="471295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996204" y="2364343"/>
            <a:ext cx="5624206" cy="4759484"/>
            <a:chOff x="10996204" y="2364343"/>
            <a:chExt cx="5624206" cy="475948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996204" y="2364343"/>
              <a:ext cx="5624206" cy="475948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638362" y="4365370"/>
            <a:ext cx="975106" cy="835932"/>
            <a:chOff x="9638362" y="4365370"/>
            <a:chExt cx="975106" cy="835932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638362" y="4365370"/>
              <a:ext cx="975106" cy="835932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289848" y="7634904"/>
            <a:ext cx="3807768" cy="1103016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873185" y="7899149"/>
            <a:ext cx="2298906" cy="591773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06350" y="1478898"/>
            <a:ext cx="3203174" cy="163881"/>
            <a:chOff x="806350" y="1478898"/>
            <a:chExt cx="3203174" cy="1638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6350" y="1478898"/>
              <a:ext cx="3203174" cy="16388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68051" y="592020"/>
            <a:ext cx="3288033" cy="119492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86350" y="9418229"/>
            <a:ext cx="863264" cy="30984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90027" y="9259754"/>
            <a:ext cx="16923687" cy="24898"/>
            <a:chOff x="690027" y="9259754"/>
            <a:chExt cx="16923687" cy="2489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90027" y="9259754"/>
              <a:ext cx="16923687" cy="24898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987603" y="9409322"/>
            <a:ext cx="1573569" cy="302874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944763" y="945868"/>
            <a:ext cx="2753100" cy="59074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450794" y="2364343"/>
            <a:ext cx="9081654" cy="5633218"/>
            <a:chOff x="1450794" y="2364343"/>
            <a:chExt cx="9081654" cy="563321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2871838" y="-241557"/>
              <a:ext cx="18163308" cy="11266436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50794" y="2364343"/>
              <a:ext cx="9081654" cy="5633218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045363" y="3180522"/>
            <a:ext cx="4149620" cy="1339435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025510" y="2225272"/>
            <a:ext cx="3711636" cy="693883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37778" y="3159035"/>
            <a:ext cx="715886" cy="818486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971346" y="3229003"/>
            <a:ext cx="729941" cy="841475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8941443" y="6326227"/>
            <a:ext cx="729941" cy="841475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267917" y="5999918"/>
            <a:ext cx="729941" cy="841475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925080" y="6102800"/>
            <a:ext cx="715886" cy="81848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285714" y="6722460"/>
            <a:ext cx="463278" cy="620783"/>
            <a:chOff x="9285714" y="6722460"/>
            <a:chExt cx="463278" cy="620783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285714" y="6722460"/>
              <a:ext cx="463278" cy="620783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2059167" y="5189862"/>
            <a:ext cx="3645055" cy="690322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2077362" y="6075800"/>
            <a:ext cx="5424106" cy="1775494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1588518" y="3103932"/>
            <a:ext cx="602139" cy="690824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1596144" y="3553159"/>
            <a:ext cx="602139" cy="690824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1619843" y="6433689"/>
            <a:ext cx="602139" cy="690824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1588518" y="6867278"/>
            <a:ext cx="627329" cy="690824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1605193" y="7285561"/>
            <a:ext cx="622567" cy="690824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06350" y="1478898"/>
            <a:ext cx="3203174" cy="163881"/>
            <a:chOff x="806350" y="1478898"/>
            <a:chExt cx="3203174" cy="1638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6350" y="1478898"/>
              <a:ext cx="3203174" cy="16388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68051" y="592020"/>
            <a:ext cx="3288033" cy="119492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86350" y="9418229"/>
            <a:ext cx="863264" cy="30984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90027" y="9259754"/>
            <a:ext cx="16923687" cy="24898"/>
            <a:chOff x="690027" y="9259754"/>
            <a:chExt cx="16923687" cy="2489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90027" y="9259754"/>
              <a:ext cx="16923687" cy="24898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987603" y="9409322"/>
            <a:ext cx="1573569" cy="302874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944763" y="945868"/>
            <a:ext cx="2572291" cy="59074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450794" y="2364343"/>
            <a:ext cx="9081654" cy="5633218"/>
            <a:chOff x="1450794" y="2364343"/>
            <a:chExt cx="9081654" cy="563321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2871838" y="-241557"/>
              <a:ext cx="18163308" cy="11266436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50794" y="2364343"/>
              <a:ext cx="9081654" cy="5633218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045353" y="3180525"/>
            <a:ext cx="4577011" cy="1339435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025510" y="2225272"/>
            <a:ext cx="3531483" cy="700673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25080" y="3306377"/>
            <a:ext cx="715886" cy="818486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076619" y="3244769"/>
            <a:ext cx="729941" cy="841475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268052" y="4525201"/>
            <a:ext cx="729941" cy="841475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6433506" y="6690632"/>
            <a:ext cx="729941" cy="841475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925080" y="4206553"/>
            <a:ext cx="715886" cy="81848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337975" y="5013542"/>
            <a:ext cx="463278" cy="620783"/>
            <a:chOff x="9337975" y="5013542"/>
            <a:chExt cx="463278" cy="620783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337975" y="5013542"/>
              <a:ext cx="463278" cy="620783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2059167" y="5189862"/>
            <a:ext cx="3467607" cy="689122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2077362" y="6075800"/>
            <a:ext cx="5424106" cy="1775494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1588518" y="3103932"/>
            <a:ext cx="602139" cy="690824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1596144" y="3553159"/>
            <a:ext cx="602139" cy="690824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1619843" y="6433689"/>
            <a:ext cx="602139" cy="690824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1588518" y="6867278"/>
            <a:ext cx="627329" cy="690824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1605193" y="7285561"/>
            <a:ext cx="622567" cy="690824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06350" y="1478898"/>
            <a:ext cx="3203174" cy="163881"/>
            <a:chOff x="806350" y="1478898"/>
            <a:chExt cx="3203174" cy="1638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6350" y="1478898"/>
              <a:ext cx="3203174" cy="16388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68051" y="592020"/>
            <a:ext cx="3288033" cy="119492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86350" y="9418229"/>
            <a:ext cx="863264" cy="30984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90027" y="9259754"/>
            <a:ext cx="16923687" cy="24898"/>
            <a:chOff x="690027" y="9259754"/>
            <a:chExt cx="16923687" cy="2489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90027" y="9259754"/>
              <a:ext cx="16923687" cy="24898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987603" y="9409322"/>
            <a:ext cx="1573569" cy="302874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944763" y="945868"/>
            <a:ext cx="2572291" cy="59074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450794" y="2965450"/>
            <a:ext cx="9081654" cy="5633218"/>
            <a:chOff x="1450794" y="2965450"/>
            <a:chExt cx="9081654" cy="563321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2871838" y="359550"/>
              <a:ext cx="18163308" cy="11266436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50794" y="2965450"/>
              <a:ext cx="9081654" cy="5633218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617872" y="4004499"/>
            <a:ext cx="4983087" cy="2577035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892108" y="2906675"/>
            <a:ext cx="3421854" cy="70106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434921" y="1952698"/>
            <a:ext cx="9097527" cy="682315"/>
            <a:chOff x="1434921" y="1952698"/>
            <a:chExt cx="9097527" cy="68231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34921" y="1952698"/>
              <a:ext cx="9097527" cy="68231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368462" y="2780944"/>
            <a:ext cx="1624981" cy="1162271"/>
            <a:chOff x="8368462" y="2780944"/>
            <a:chExt cx="1624981" cy="116227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1920000">
              <a:off x="8368462" y="2780944"/>
              <a:ext cx="1624981" cy="116227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655946" y="7673402"/>
            <a:ext cx="542467" cy="542466"/>
            <a:chOff x="4655946" y="7673402"/>
            <a:chExt cx="542467" cy="542466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655946" y="7673402"/>
              <a:ext cx="542467" cy="54246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544640" y="7029739"/>
            <a:ext cx="542467" cy="542466"/>
            <a:chOff x="7544640" y="7029739"/>
            <a:chExt cx="542467" cy="542466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544640" y="7029739"/>
              <a:ext cx="542467" cy="54246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5991621" y="7957333"/>
            <a:ext cx="542467" cy="542466"/>
            <a:chOff x="5991621" y="7957333"/>
            <a:chExt cx="542467" cy="542466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991621" y="7957333"/>
              <a:ext cx="542467" cy="54246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8600390" y="4963811"/>
            <a:ext cx="542467" cy="542466"/>
            <a:chOff x="8600390" y="4963811"/>
            <a:chExt cx="542467" cy="542466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600390" y="4963811"/>
              <a:ext cx="542467" cy="54246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06350" y="1478898"/>
            <a:ext cx="3203174" cy="163881"/>
            <a:chOff x="806350" y="1478898"/>
            <a:chExt cx="3203174" cy="1638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6350" y="1478898"/>
              <a:ext cx="3203174" cy="16388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68051" y="592020"/>
            <a:ext cx="3288033" cy="119492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86350" y="9418229"/>
            <a:ext cx="863264" cy="30984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90027" y="9259754"/>
            <a:ext cx="16923687" cy="24898"/>
            <a:chOff x="690027" y="9259754"/>
            <a:chExt cx="16923687" cy="2489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90027" y="9259754"/>
              <a:ext cx="16923687" cy="24898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987603" y="9409322"/>
            <a:ext cx="1573569" cy="302874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944763" y="945868"/>
            <a:ext cx="2572291" cy="59074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450794" y="2364343"/>
            <a:ext cx="9081654" cy="5633218"/>
            <a:chOff x="1450794" y="2364343"/>
            <a:chExt cx="9081654" cy="563321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2871838" y="-241557"/>
              <a:ext cx="18163308" cy="11266436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50794" y="2364343"/>
              <a:ext cx="9081654" cy="5633218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859142" y="4478429"/>
            <a:ext cx="4595449" cy="1745130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839299" y="3523177"/>
            <a:ext cx="3656883" cy="701064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06350" y="1478898"/>
            <a:ext cx="3203174" cy="163881"/>
            <a:chOff x="806350" y="1478898"/>
            <a:chExt cx="3203174" cy="1638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6350" y="1478898"/>
              <a:ext cx="3203174" cy="16388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68051" y="592020"/>
            <a:ext cx="3288033" cy="119492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86350" y="9418229"/>
            <a:ext cx="863264" cy="30984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90027" y="9259754"/>
            <a:ext cx="16923687" cy="24898"/>
            <a:chOff x="690027" y="9259754"/>
            <a:chExt cx="16923687" cy="2489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90027" y="9259754"/>
              <a:ext cx="16923687" cy="24898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987603" y="9409322"/>
            <a:ext cx="1573569" cy="302874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944763" y="945868"/>
            <a:ext cx="2781634" cy="59074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287161" y="2751225"/>
            <a:ext cx="7711392" cy="4783265"/>
            <a:chOff x="5287161" y="2751225"/>
            <a:chExt cx="7711392" cy="478326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16739" y="538509"/>
              <a:ext cx="15422784" cy="9566529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287161" y="2751225"/>
              <a:ext cx="7711392" cy="478326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90027" y="5600000"/>
            <a:ext cx="4923862" cy="3046640"/>
            <a:chOff x="690027" y="5600000"/>
            <a:chExt cx="4923862" cy="304664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1573046" y="4275539"/>
              <a:ext cx="9847724" cy="6093279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90027" y="5600000"/>
              <a:ext cx="4923862" cy="304664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485714" y="1171857"/>
            <a:ext cx="5288322" cy="3377915"/>
            <a:chOff x="12485714" y="1171857"/>
            <a:chExt cx="5288322" cy="337791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062035" y="-296619"/>
              <a:ext cx="10576643" cy="6755831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485714" y="1171857"/>
              <a:ext cx="5288322" cy="337791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878464" y="5308192"/>
            <a:ext cx="970055" cy="583616"/>
            <a:chOff x="4878464" y="5308192"/>
            <a:chExt cx="970055" cy="583616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12720000">
              <a:off x="4878464" y="5308192"/>
              <a:ext cx="970055" cy="58361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903579" y="4906732"/>
            <a:ext cx="2158347" cy="896767"/>
            <a:chOff x="10903579" y="4906732"/>
            <a:chExt cx="2158347" cy="896767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-1260000">
              <a:off x="10903579" y="4906732"/>
              <a:ext cx="2158347" cy="896767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183167" y="4222555"/>
            <a:ext cx="3230611" cy="908826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3480725" y="4863286"/>
            <a:ext cx="4375306" cy="133943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06350" y="1478898"/>
            <a:ext cx="3203174" cy="163881"/>
            <a:chOff x="806350" y="1478898"/>
            <a:chExt cx="3203174" cy="1638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6350" y="1478898"/>
              <a:ext cx="3203174" cy="16388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68051" y="592020"/>
            <a:ext cx="3288033" cy="119492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86350" y="9418229"/>
            <a:ext cx="863264" cy="30984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90027" y="9259754"/>
            <a:ext cx="16923687" cy="24898"/>
            <a:chOff x="690027" y="9259754"/>
            <a:chExt cx="16923687" cy="2489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90027" y="9259754"/>
              <a:ext cx="16923687" cy="24898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987603" y="9409322"/>
            <a:ext cx="1573569" cy="302874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944763" y="945868"/>
            <a:ext cx="2978995" cy="59074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549206" y="2129634"/>
            <a:ext cx="7711392" cy="4783265"/>
            <a:chOff x="9549206" y="2129634"/>
            <a:chExt cx="7711392" cy="478326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878784" y="-83081"/>
              <a:ext cx="15422784" cy="9566529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549206" y="2129634"/>
              <a:ext cx="7711392" cy="478326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76191" y="2129634"/>
            <a:ext cx="7711392" cy="4783265"/>
            <a:chOff x="876191" y="2129634"/>
            <a:chExt cx="7711392" cy="478326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2794232" y="-83081"/>
              <a:ext cx="15422784" cy="9566529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76191" y="2129634"/>
              <a:ext cx="7711392" cy="4783265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475054" y="4447114"/>
            <a:ext cx="774096" cy="893515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170410" y="3638013"/>
            <a:ext cx="729941" cy="841475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749704" y="5631626"/>
            <a:ext cx="729941" cy="841475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628063" y="5568134"/>
            <a:ext cx="729941" cy="84147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6256234" y="7489953"/>
            <a:ext cx="9049576" cy="1028393"/>
            <a:chOff x="6256234" y="7489953"/>
            <a:chExt cx="9049576" cy="1028393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6256234" y="7512899"/>
              <a:ext cx="5364282" cy="1005448"/>
              <a:chOff x="6256234" y="7512899"/>
              <a:chExt cx="5364282" cy="1005448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696451" y="7550156"/>
                <a:ext cx="2761916" cy="905711"/>
              </a:xfrm>
              <a:prstGeom prst="rect">
                <a:avLst/>
              </a:prstGeom>
            </p:spPr>
          </p:pic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6198552" y="7455216"/>
                <a:ext cx="602139" cy="690824"/>
              </a:xfrm>
              <a:prstGeom prst="rect">
                <a:avLst/>
              </a:prstGeom>
            </p:spPr>
          </p:pic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6200840" y="7927331"/>
                <a:ext cx="602139" cy="690824"/>
              </a:xfrm>
              <a:prstGeom prst="rect">
                <a:avLst/>
              </a:prstGeom>
            </p:spPr>
          </p:pic>
        </p:grpSp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828710" y="7432271"/>
              <a:ext cx="602139" cy="690824"/>
            </a:xfrm>
            <a:prstGeom prst="rect">
              <a:avLst/>
            </a:prstGeom>
          </p:spPr>
        </p:pic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814425" y="7840480"/>
              <a:ext cx="627329" cy="690824"/>
            </a:xfrm>
            <a:prstGeom prst="rect">
              <a:avLst/>
            </a:prstGeom>
          </p:spPr>
        </p:pic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0381746" y="7540633"/>
              <a:ext cx="1684097" cy="90441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968855" y="5147519"/>
            <a:ext cx="3004065" cy="1248152"/>
            <a:chOff x="6968855" y="5147519"/>
            <a:chExt cx="3004065" cy="1248152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 rot="-9480000">
              <a:off x="6968855" y="5147519"/>
              <a:ext cx="3004065" cy="124815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06350" y="1478898"/>
            <a:ext cx="3203174" cy="163881"/>
            <a:chOff x="806350" y="1478898"/>
            <a:chExt cx="3203174" cy="1638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6350" y="1478898"/>
              <a:ext cx="3203174" cy="16388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68051" y="592020"/>
            <a:ext cx="2754385" cy="128447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86350" y="9418229"/>
            <a:ext cx="722740" cy="31413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90027" y="9259754"/>
            <a:ext cx="16923687" cy="24898"/>
            <a:chOff x="690027" y="9259754"/>
            <a:chExt cx="16923687" cy="2489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90027" y="9259754"/>
              <a:ext cx="16923687" cy="24898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987603" y="9409322"/>
            <a:ext cx="1573569" cy="30287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731231" y="1882987"/>
            <a:ext cx="4526639" cy="2715983"/>
            <a:chOff x="9731231" y="1882987"/>
            <a:chExt cx="4526639" cy="271598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731231" y="1882987"/>
              <a:ext cx="4526639" cy="271598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484127" y="2023659"/>
            <a:ext cx="6009058" cy="2575311"/>
            <a:chOff x="2484127" y="2023659"/>
            <a:chExt cx="6009058" cy="257531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484127" y="2023659"/>
              <a:ext cx="6009058" cy="257531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994550" y="6238596"/>
            <a:ext cx="4089180" cy="1745729"/>
            <a:chOff x="11994550" y="6238596"/>
            <a:chExt cx="4089180" cy="174572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994550" y="6238596"/>
              <a:ext cx="4089180" cy="174572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607047" y="3641616"/>
            <a:ext cx="4506540" cy="3002482"/>
            <a:chOff x="3607047" y="3641616"/>
            <a:chExt cx="4506540" cy="300248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607047" y="3641616"/>
              <a:ext cx="4506540" cy="300248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774603" y="6398832"/>
            <a:ext cx="6581466" cy="2520176"/>
            <a:chOff x="2774603" y="6398832"/>
            <a:chExt cx="6581466" cy="252017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774603" y="6398832"/>
              <a:ext cx="6581466" cy="252017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356069" y="6161933"/>
            <a:ext cx="2456465" cy="1860958"/>
            <a:chOff x="9356069" y="6161933"/>
            <a:chExt cx="2456465" cy="1860958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356069" y="6161933"/>
              <a:ext cx="2456465" cy="186095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126239" y="4921445"/>
            <a:ext cx="6171429" cy="1127473"/>
            <a:chOff x="9126239" y="4921445"/>
            <a:chExt cx="6171429" cy="112747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126239" y="4921445"/>
              <a:ext cx="6171429" cy="112747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280408" y="2187648"/>
            <a:ext cx="15724899" cy="6595067"/>
            <a:chOff x="1280408" y="2187648"/>
            <a:chExt cx="15724899" cy="6595067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80408" y="2187648"/>
              <a:ext cx="15724899" cy="659506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06350" y="1478898"/>
            <a:ext cx="1776445" cy="163881"/>
            <a:chOff x="806350" y="1478898"/>
            <a:chExt cx="1776445" cy="1638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06350" y="1478898"/>
              <a:ext cx="1776445" cy="16388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68051" y="592020"/>
            <a:ext cx="1470966" cy="119781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86350" y="9418229"/>
            <a:ext cx="382855" cy="31051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90027" y="9259754"/>
            <a:ext cx="16923687" cy="24898"/>
            <a:chOff x="690027" y="9259754"/>
            <a:chExt cx="16923687" cy="2489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90027" y="9259754"/>
              <a:ext cx="16923687" cy="24898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5987603" y="9409322"/>
            <a:ext cx="1573569" cy="302874"/>
          </a:xfrm>
          <a:prstGeom prst="rect">
            <a:avLst/>
          </a:prstGeom>
        </p:spPr>
      </p:pic>
      <p:pic>
        <p:nvPicPr>
          <p:cNvPr id="4" name="happyhouse시연.mp4" descr="happyhouse시연.mp4">
            <a:hlinkClick r:id="" action="ppaction://media"/>
            <a:extLst>
              <a:ext uri="{FF2B5EF4-FFF2-40B4-BE49-F238E27FC236}">
                <a16:creationId xmlns:a16="http://schemas.microsoft.com/office/drawing/2014/main" id="{2E833432-CA6E-CF47-866D-4C548347EE3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-33528" y="0"/>
            <a:ext cx="18317280" cy="103034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06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302115" y="1954923"/>
            <a:ext cx="1471960" cy="189928"/>
            <a:chOff x="8302115" y="1954923"/>
            <a:chExt cx="1471960" cy="1899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02115" y="1954923"/>
              <a:ext cx="1471960" cy="18992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095578" y="892357"/>
            <a:ext cx="2102628" cy="165419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86350" y="9418229"/>
            <a:ext cx="399350" cy="32779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90027" y="9259754"/>
            <a:ext cx="16923687" cy="24898"/>
            <a:chOff x="690027" y="9259754"/>
            <a:chExt cx="16923687" cy="2489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90027" y="9259754"/>
              <a:ext cx="16923687" cy="24898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630277" y="2816094"/>
            <a:ext cx="1815215" cy="1577491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698846" y="4252430"/>
            <a:ext cx="1899536" cy="814241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191327" y="2816099"/>
            <a:ext cx="1832748" cy="1576548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306003" y="2816099"/>
            <a:ext cx="1543996" cy="1576548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207346" y="5890537"/>
            <a:ext cx="1793491" cy="1576548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622289" y="5890537"/>
            <a:ext cx="1721025" cy="1576548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749268" y="4252430"/>
            <a:ext cx="2414508" cy="820146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526859" y="7313383"/>
            <a:ext cx="1490498" cy="821060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4055525" y="4252430"/>
            <a:ext cx="1898089" cy="820612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4926313" y="7352116"/>
            <a:ext cx="2461378" cy="820551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5987603" y="9398529"/>
            <a:ext cx="1573569" cy="30287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571549" y="4910839"/>
            <a:ext cx="4941244" cy="1947492"/>
            <a:chOff x="3571549" y="4910839"/>
            <a:chExt cx="4941244" cy="1947492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3433958" y="5663679"/>
              <a:ext cx="2202464" cy="493714"/>
              <a:chOff x="3433958" y="5663679"/>
              <a:chExt cx="2202464" cy="493714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 rot="2640000">
                <a:off x="3433958" y="5663679"/>
                <a:ext cx="2202464" cy="493714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6479983" y="5637728"/>
              <a:ext cx="2202464" cy="493714"/>
              <a:chOff x="6479983" y="5637728"/>
              <a:chExt cx="2202464" cy="493714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 rot="-13620000">
                <a:off x="6479983" y="5637728"/>
                <a:ext cx="2202464" cy="493714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9947721" y="4910839"/>
            <a:ext cx="4941244" cy="1947492"/>
            <a:chOff x="9947721" y="4910839"/>
            <a:chExt cx="4941244" cy="1947492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9810130" y="5663679"/>
              <a:ext cx="2202464" cy="493714"/>
              <a:chOff x="9810130" y="5663679"/>
              <a:chExt cx="2202464" cy="493714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 rot="2640000">
                <a:off x="9810130" y="5663679"/>
                <a:ext cx="2202464" cy="493714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2856155" y="5637728"/>
              <a:ext cx="2202464" cy="493714"/>
              <a:chOff x="12856155" y="5637728"/>
              <a:chExt cx="2202464" cy="493714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 rot="-13620000">
                <a:off x="12856155" y="5637728"/>
                <a:ext cx="2202464" cy="493714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86350" y="9418229"/>
            <a:ext cx="674559" cy="32779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5989969" y="9469817"/>
            <a:ext cx="1614222" cy="173927"/>
            <a:chOff x="15989969" y="9469817"/>
            <a:chExt cx="1614222" cy="17392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989969" y="9469817"/>
              <a:ext cx="1614222" cy="17392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90027" y="9259754"/>
            <a:ext cx="16923687" cy="24898"/>
            <a:chOff x="690027" y="9259754"/>
            <a:chExt cx="16923687" cy="2489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90027" y="9259754"/>
              <a:ext cx="16923687" cy="24898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682973" y="3458478"/>
            <a:ext cx="10264746" cy="548151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238404" y="1789274"/>
            <a:ext cx="8448918" cy="120338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210185" y="3048536"/>
            <a:ext cx="2817610" cy="170598"/>
            <a:chOff x="8210185" y="3048536"/>
            <a:chExt cx="2817610" cy="17059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210185" y="3048536"/>
              <a:ext cx="2817610" cy="17059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06350" y="1478898"/>
            <a:ext cx="3203174" cy="163881"/>
            <a:chOff x="806350" y="1478898"/>
            <a:chExt cx="3203174" cy="16388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06350" y="1478898"/>
              <a:ext cx="3203174" cy="163881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68051" y="592020"/>
            <a:ext cx="2721233" cy="120446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684012" y="3971227"/>
            <a:ext cx="2325511" cy="2325511"/>
            <a:chOff x="1684012" y="3971227"/>
            <a:chExt cx="2325511" cy="232551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84012" y="3971227"/>
              <a:ext cx="2325511" cy="232551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86350" y="9418229"/>
            <a:ext cx="674559" cy="32779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5989969" y="9469817"/>
            <a:ext cx="1614222" cy="173927"/>
            <a:chOff x="15989969" y="9469817"/>
            <a:chExt cx="1614222" cy="17392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989969" y="9469817"/>
              <a:ext cx="1614222" cy="17392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90027" y="9259754"/>
            <a:ext cx="16923687" cy="24898"/>
            <a:chOff x="690027" y="9259754"/>
            <a:chExt cx="16923687" cy="2489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90027" y="9259754"/>
              <a:ext cx="16923687" cy="24898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682973" y="3487049"/>
            <a:ext cx="11054984" cy="457630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238404" y="1789274"/>
            <a:ext cx="8448918" cy="120338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210185" y="3048536"/>
            <a:ext cx="2817610" cy="170598"/>
            <a:chOff x="8210185" y="3048536"/>
            <a:chExt cx="2817610" cy="17059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210185" y="3048536"/>
              <a:ext cx="2817610" cy="17059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06350" y="1478898"/>
            <a:ext cx="3203174" cy="163881"/>
            <a:chOff x="806350" y="1478898"/>
            <a:chExt cx="3203174" cy="16388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06350" y="1478898"/>
              <a:ext cx="3203174" cy="163881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68051" y="592020"/>
            <a:ext cx="2721233" cy="120446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547365" y="4215618"/>
            <a:ext cx="2273525" cy="2273525"/>
            <a:chOff x="1547365" y="4215618"/>
            <a:chExt cx="2273525" cy="227352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47365" y="4215618"/>
              <a:ext cx="2273525" cy="227352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86350" y="9418229"/>
            <a:ext cx="674559" cy="32779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5989969" y="9469817"/>
            <a:ext cx="1614222" cy="173927"/>
            <a:chOff x="15989969" y="9469817"/>
            <a:chExt cx="1614222" cy="17392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989969" y="9469817"/>
              <a:ext cx="1614222" cy="17392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90027" y="9259754"/>
            <a:ext cx="16923687" cy="24898"/>
            <a:chOff x="690027" y="9259754"/>
            <a:chExt cx="16923687" cy="2489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90027" y="9259754"/>
              <a:ext cx="16923687" cy="2489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06350" y="1478898"/>
            <a:ext cx="3203174" cy="163881"/>
            <a:chOff x="806350" y="1478898"/>
            <a:chExt cx="3203174" cy="16388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06350" y="1478898"/>
              <a:ext cx="3203174" cy="163881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68051" y="592020"/>
            <a:ext cx="2721233" cy="120446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942857" y="2266667"/>
            <a:ext cx="3386286" cy="4515048"/>
            <a:chOff x="4942857" y="2266667"/>
            <a:chExt cx="3386286" cy="451504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942857" y="2266667"/>
              <a:ext cx="3386286" cy="451504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076190" y="2266667"/>
            <a:ext cx="3386286" cy="4515048"/>
            <a:chOff x="10076190" y="2266667"/>
            <a:chExt cx="3386286" cy="451504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076190" y="2266667"/>
              <a:ext cx="3386286" cy="4515048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596636" y="869685"/>
            <a:ext cx="1540415" cy="57051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4942857" y="2266667"/>
            <a:ext cx="3424381" cy="4515048"/>
            <a:chOff x="4942857" y="2266667"/>
            <a:chExt cx="3424381" cy="451504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942857" y="2266667"/>
              <a:ext cx="3424381" cy="451504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076190" y="2247619"/>
            <a:ext cx="3386286" cy="4534095"/>
            <a:chOff x="10076190" y="2247619"/>
            <a:chExt cx="3386286" cy="453409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076190" y="2247619"/>
              <a:ext cx="3386286" cy="4534095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885716" y="7116565"/>
            <a:ext cx="3403604" cy="1739194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019049" y="7116563"/>
            <a:ext cx="3353613" cy="1739194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418164" y="3789519"/>
            <a:ext cx="7303763" cy="180832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86350" y="9418229"/>
            <a:ext cx="869559" cy="326807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051367" y="9398574"/>
            <a:ext cx="2614169" cy="30159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90027" y="9259754"/>
            <a:ext cx="16923687" cy="24898"/>
            <a:chOff x="690027" y="9259754"/>
            <a:chExt cx="16923687" cy="2489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90027" y="9259754"/>
              <a:ext cx="16923687" cy="2489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39508" y="458795"/>
            <a:ext cx="1573569" cy="30287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06350" y="1478898"/>
            <a:ext cx="3549206" cy="163881"/>
            <a:chOff x="806350" y="1478898"/>
            <a:chExt cx="3549206" cy="1638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6350" y="1478898"/>
              <a:ext cx="3549206" cy="16388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68051" y="592020"/>
            <a:ext cx="2591499" cy="120765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86350" y="9418229"/>
            <a:ext cx="678283" cy="32878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90027" y="9259754"/>
            <a:ext cx="16923687" cy="24898"/>
            <a:chOff x="690027" y="9259754"/>
            <a:chExt cx="16923687" cy="2489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90027" y="9259754"/>
              <a:ext cx="16923687" cy="24898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987603" y="9409322"/>
            <a:ext cx="1573569" cy="30287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725936" y="2521006"/>
            <a:ext cx="2128614" cy="2128614"/>
            <a:chOff x="1725936" y="2521006"/>
            <a:chExt cx="2128614" cy="212861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25936" y="2521006"/>
              <a:ext cx="2128614" cy="21286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337083" y="6050219"/>
            <a:ext cx="2166759" cy="2166759"/>
            <a:chOff x="14337083" y="6050219"/>
            <a:chExt cx="2166759" cy="216675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337083" y="6050219"/>
              <a:ext cx="2166759" cy="216675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926984" y="1866667"/>
            <a:ext cx="8495238" cy="3085714"/>
            <a:chOff x="4926984" y="1866667"/>
            <a:chExt cx="8495238" cy="308571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926984" y="1866667"/>
              <a:ext cx="8495238" cy="308571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895238" y="5434921"/>
            <a:ext cx="8495238" cy="3085714"/>
            <a:chOff x="4895238" y="5434921"/>
            <a:chExt cx="8495238" cy="308571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895238" y="5434921"/>
              <a:ext cx="8495238" cy="308571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219439" y="2514912"/>
            <a:ext cx="801714" cy="967051"/>
            <a:chOff x="4219439" y="2514912"/>
            <a:chExt cx="801714" cy="967051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5580000">
              <a:off x="4219439" y="2514912"/>
              <a:ext cx="801714" cy="96705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3200348" y="5981909"/>
            <a:ext cx="801714" cy="967051"/>
            <a:chOff x="13200348" y="5981909"/>
            <a:chExt cx="801714" cy="967051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5300000">
              <a:off x="13200348" y="5981909"/>
              <a:ext cx="801714" cy="967051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773873" y="2190739"/>
            <a:ext cx="6532930" cy="2368026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773873" y="5802563"/>
            <a:ext cx="6742473" cy="2368026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390287" y="926182"/>
            <a:ext cx="1552538" cy="57521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06350" y="1478898"/>
            <a:ext cx="3549206" cy="163881"/>
            <a:chOff x="806350" y="1478898"/>
            <a:chExt cx="3549206" cy="1638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6350" y="1478898"/>
              <a:ext cx="3549206" cy="16388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68051" y="592020"/>
            <a:ext cx="2591499" cy="120765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86350" y="9418229"/>
            <a:ext cx="678283" cy="32878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90027" y="9259754"/>
            <a:ext cx="16923687" cy="24898"/>
            <a:chOff x="690027" y="9259754"/>
            <a:chExt cx="16923687" cy="2489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90027" y="9259754"/>
              <a:ext cx="16923687" cy="24898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987603" y="9409322"/>
            <a:ext cx="1573569" cy="302874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390287" y="926182"/>
            <a:ext cx="1815167" cy="57521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651505" y="2165087"/>
            <a:ext cx="4033739" cy="4033739"/>
            <a:chOff x="3651505" y="2165087"/>
            <a:chExt cx="4033739" cy="403373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3651505" y="2165087"/>
              <a:ext cx="4033739" cy="403373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135001" y="2165087"/>
            <a:ext cx="4033739" cy="4033739"/>
            <a:chOff x="7135001" y="2165087"/>
            <a:chExt cx="4033739" cy="403373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6200000">
              <a:off x="7135001" y="2165087"/>
              <a:ext cx="4033739" cy="403373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618497" y="2165087"/>
            <a:ext cx="4033739" cy="4033739"/>
            <a:chOff x="10618497" y="2165087"/>
            <a:chExt cx="4033739" cy="403373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6200000">
              <a:off x="10618497" y="2165087"/>
              <a:ext cx="4033739" cy="4033739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481333" y="3864222"/>
            <a:ext cx="3021959" cy="688927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997847" y="3835651"/>
            <a:ext cx="2801778" cy="694384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964857" y="3673746"/>
            <a:ext cx="2820435" cy="1188337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485324" y="7157378"/>
            <a:ext cx="2357921" cy="1235542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8043952" y="7106584"/>
            <a:ext cx="2046674" cy="1639094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1376969" y="7157378"/>
            <a:ext cx="2560769" cy="165311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5319151" y="6574271"/>
            <a:ext cx="698446" cy="146545"/>
            <a:chOff x="5319151" y="6574271"/>
            <a:chExt cx="698446" cy="146545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5400000">
              <a:off x="5319151" y="6574271"/>
              <a:ext cx="698446" cy="14654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802647" y="6574271"/>
            <a:ext cx="698446" cy="146545"/>
            <a:chOff x="8802647" y="6574271"/>
            <a:chExt cx="698446" cy="146545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5400000">
              <a:off x="8802647" y="6574271"/>
              <a:ext cx="698446" cy="14654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286144" y="6574271"/>
            <a:ext cx="698446" cy="146545"/>
            <a:chOff x="12286144" y="6574271"/>
            <a:chExt cx="698446" cy="146545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5400000">
              <a:off x="12286144" y="6574271"/>
              <a:ext cx="698446" cy="14654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5602652" y="6884046"/>
            <a:ext cx="131444" cy="131444"/>
            <a:chOff x="5602652" y="6884046"/>
            <a:chExt cx="131444" cy="131444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-16200000">
              <a:off x="5602652" y="6884046"/>
              <a:ext cx="131444" cy="13144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9086149" y="6884046"/>
            <a:ext cx="131444" cy="131444"/>
            <a:chOff x="9086149" y="6884046"/>
            <a:chExt cx="131444" cy="131444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-16200000">
              <a:off x="9086149" y="6884046"/>
              <a:ext cx="131444" cy="13144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2569569" y="6884046"/>
            <a:ext cx="131444" cy="131444"/>
            <a:chOff x="12569569" y="6884046"/>
            <a:chExt cx="131444" cy="131444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-16200000">
              <a:off x="12569569" y="6884046"/>
              <a:ext cx="131444" cy="13144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테이블이(가) 표시된 사진&#10;&#10;자동 생성된 설명">
            <a:extLst>
              <a:ext uri="{FF2B5EF4-FFF2-40B4-BE49-F238E27FC236}">
                <a16:creationId xmlns:a16="http://schemas.microsoft.com/office/drawing/2014/main" id="{5EF2D59A-1D8F-EF44-9BFC-ACD9F1C300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2677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06350" y="1478898"/>
            <a:ext cx="3203174" cy="163881"/>
            <a:chOff x="806350" y="1478898"/>
            <a:chExt cx="3203174" cy="1638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6350" y="1478898"/>
              <a:ext cx="3203174" cy="16388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68051" y="592020"/>
            <a:ext cx="3288033" cy="119492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86350" y="9418229"/>
            <a:ext cx="678283" cy="32878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90027" y="9259754"/>
            <a:ext cx="16923687" cy="24898"/>
            <a:chOff x="690027" y="9259754"/>
            <a:chExt cx="16923687" cy="2489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90027" y="9259754"/>
              <a:ext cx="16923687" cy="24898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987603" y="9409322"/>
            <a:ext cx="1573569" cy="302874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296018" y="1604933"/>
            <a:ext cx="1293211" cy="441087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189652" y="1467385"/>
            <a:ext cx="1537874" cy="29152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676517" y="3042289"/>
            <a:ext cx="11929070" cy="49497"/>
            <a:chOff x="3676517" y="3042289"/>
            <a:chExt cx="11929070" cy="4949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676517" y="3042289"/>
              <a:ext cx="11929070" cy="49497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998157" y="5024327"/>
            <a:ext cx="1537874" cy="29152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437012" y="2222944"/>
            <a:ext cx="80709" cy="432886"/>
            <a:chOff x="9437012" y="2222944"/>
            <a:chExt cx="80709" cy="43288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0800000">
              <a:off x="9437012" y="2222944"/>
              <a:ext cx="80709" cy="43288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174321" y="1677250"/>
            <a:ext cx="2508059" cy="524973"/>
            <a:chOff x="8174321" y="1677250"/>
            <a:chExt cx="2508059" cy="52497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174321" y="1677250"/>
              <a:ext cx="2508059" cy="524973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264000" y="1755992"/>
            <a:ext cx="1942584" cy="37725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927988" y="2710502"/>
            <a:ext cx="2322442" cy="762567"/>
            <a:chOff x="1927988" y="2710502"/>
            <a:chExt cx="2322442" cy="762567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927988" y="2710502"/>
              <a:ext cx="2322442" cy="762567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330586" y="2896052"/>
            <a:ext cx="1220179" cy="392655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5104982" y="2710502"/>
            <a:ext cx="2322442" cy="762567"/>
            <a:chOff x="5104982" y="2710502"/>
            <a:chExt cx="2322442" cy="762567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104982" y="2710502"/>
              <a:ext cx="2322442" cy="762567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5507603" y="2905574"/>
            <a:ext cx="1511398" cy="388941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8281976" y="2710502"/>
            <a:ext cx="2322442" cy="762567"/>
            <a:chOff x="8281976" y="2710502"/>
            <a:chExt cx="2322442" cy="762567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281976" y="2710502"/>
              <a:ext cx="2322442" cy="762567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8684552" y="2896054"/>
            <a:ext cx="1414141" cy="395969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1454616" y="2693925"/>
            <a:ext cx="2322442" cy="762567"/>
            <a:chOff x="11454616" y="2693925"/>
            <a:chExt cx="2322442" cy="762567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454616" y="2693925"/>
              <a:ext cx="2322442" cy="762567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1857202" y="2879478"/>
            <a:ext cx="1238189" cy="397208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4571351" y="2710502"/>
            <a:ext cx="2322442" cy="762567"/>
            <a:chOff x="14571351" y="2710502"/>
            <a:chExt cx="2322442" cy="762567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4571351" y="2710502"/>
              <a:ext cx="2322442" cy="762567"/>
            </a:xfrm>
            <a:prstGeom prst="rect">
              <a:avLst/>
            </a:prstGeom>
          </p:spPr>
        </p:pic>
      </p:grpSp>
      <p:pic>
        <p:nvPicPr>
          <p:cNvPr id="43" name="Object 42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4973939" y="2896052"/>
            <a:ext cx="1216665" cy="393893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610352" y="3472935"/>
            <a:ext cx="3555422" cy="1794166"/>
            <a:chOff x="610352" y="3472935"/>
            <a:chExt cx="3555422" cy="1794166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1409941" y="3856929"/>
              <a:ext cx="1882810" cy="49497"/>
              <a:chOff x="1409941" y="3856929"/>
              <a:chExt cx="1882810" cy="49497"/>
            </a:xfrm>
          </p:grpSpPr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409941" y="3856929"/>
                <a:ext cx="1882810" cy="49497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1094778" y="4224233"/>
              <a:ext cx="679824" cy="49497"/>
              <a:chOff x="1094778" y="4224233"/>
              <a:chExt cx="679824" cy="49497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 rot="-5400000">
                <a:off x="1094778" y="4224233"/>
                <a:ext cx="679824" cy="49497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2929498" y="4198837"/>
              <a:ext cx="679824" cy="49497"/>
              <a:chOff x="2929498" y="4198837"/>
              <a:chExt cx="679824" cy="49497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 rot="-5400000">
                <a:off x="2929498" y="4198837"/>
                <a:ext cx="679824" cy="49497"/>
              </a:xfrm>
              <a:prstGeom prst="rect">
                <a:avLst/>
              </a:prstGeom>
            </p:spPr>
          </p:pic>
        </p:grpSp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20753" y="4723780"/>
              <a:ext cx="1293211" cy="441087"/>
            </a:xfrm>
            <a:prstGeom prst="rect">
              <a:avLst/>
            </a:prstGeom>
          </p:spPr>
        </p:pic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14387" y="5024327"/>
              <a:ext cx="1537874" cy="291521"/>
            </a:xfrm>
            <a:prstGeom prst="rect">
              <a:avLst/>
            </a:prstGeom>
          </p:spPr>
        </p:pic>
        <p:grpSp>
          <p:nvGrpSpPr>
            <p:cNvPr id="1015" name="그룹 1015"/>
            <p:cNvGrpSpPr/>
            <p:nvPr/>
          </p:nvGrpSpPr>
          <p:grpSpPr>
            <a:xfrm>
              <a:off x="2324074" y="3472935"/>
              <a:ext cx="82653" cy="443594"/>
              <a:chOff x="2324074" y="3472935"/>
              <a:chExt cx="82653" cy="443594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 rot="-10800000">
                <a:off x="2324074" y="3472935"/>
                <a:ext cx="82653" cy="443594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610352" y="4504534"/>
              <a:ext cx="1636026" cy="762567"/>
              <a:chOff x="610352" y="4504534"/>
              <a:chExt cx="1636026" cy="762567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610352" y="4504534"/>
                <a:ext cx="1636026" cy="762567"/>
              </a:xfrm>
              <a:prstGeom prst="rect">
                <a:avLst/>
              </a:prstGeom>
            </p:spPr>
          </p:pic>
        </p:grpSp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661482" y="4674214"/>
              <a:ext cx="1352341" cy="393893"/>
            </a:xfrm>
            <a:prstGeom prst="rect">
              <a:avLst/>
            </a:prstGeom>
          </p:spPr>
        </p:pic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770308" y="4723780"/>
              <a:ext cx="1293211" cy="441087"/>
            </a:xfrm>
            <a:prstGeom prst="rect">
              <a:avLst/>
            </a:prstGeom>
          </p:spPr>
        </p:pic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487144" y="4723780"/>
              <a:ext cx="1293211" cy="441087"/>
            </a:xfrm>
            <a:prstGeom prst="rect">
              <a:avLst/>
            </a:prstGeom>
          </p:spPr>
        </p:pic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380778" y="5024327"/>
              <a:ext cx="1537874" cy="291521"/>
            </a:xfrm>
            <a:prstGeom prst="rect">
              <a:avLst/>
            </a:prstGeom>
          </p:spPr>
        </p:pic>
        <p:grpSp>
          <p:nvGrpSpPr>
            <p:cNvPr id="1017" name="그룹 1017"/>
            <p:cNvGrpSpPr/>
            <p:nvPr/>
          </p:nvGrpSpPr>
          <p:grpSpPr>
            <a:xfrm>
              <a:off x="2443410" y="4504534"/>
              <a:ext cx="1636026" cy="762567"/>
              <a:chOff x="2443410" y="4504534"/>
              <a:chExt cx="1636026" cy="762567"/>
            </a:xfrm>
          </p:grpSpPr>
          <p:pic>
            <p:nvPicPr>
              <p:cNvPr id="67" name="Object 66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2443410" y="4504534"/>
                <a:ext cx="1636026" cy="762567"/>
              </a:xfrm>
              <a:prstGeom prst="rect">
                <a:avLst/>
              </a:prstGeom>
            </p:spPr>
          </p:pic>
        </p:grpSp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2513586" y="4674214"/>
              <a:ext cx="1344484" cy="393893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5288082" y="3857063"/>
            <a:ext cx="1882810" cy="49497"/>
            <a:chOff x="5288082" y="3857063"/>
            <a:chExt cx="1882810" cy="49497"/>
          </a:xfrm>
        </p:grpSpPr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288082" y="3857063"/>
              <a:ext cx="1882810" cy="49497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6807639" y="4198971"/>
            <a:ext cx="679824" cy="49497"/>
            <a:chOff x="6807639" y="4198971"/>
            <a:chExt cx="679824" cy="49497"/>
          </a:xfrm>
        </p:grpSpPr>
        <p:pic>
          <p:nvPicPr>
            <p:cNvPr id="75" name="Object 7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-5400000">
              <a:off x="6807639" y="4198971"/>
              <a:ext cx="679824" cy="49497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6202214" y="3473069"/>
            <a:ext cx="82653" cy="443594"/>
            <a:chOff x="6202214" y="3473069"/>
            <a:chExt cx="82653" cy="443594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 rot="-10800000">
              <a:off x="6202214" y="3473069"/>
              <a:ext cx="82653" cy="443594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4488492" y="3909204"/>
            <a:ext cx="1636026" cy="1358031"/>
            <a:chOff x="4488492" y="3909204"/>
            <a:chExt cx="1636026" cy="1358031"/>
          </a:xfrm>
        </p:grpSpPr>
        <p:grpSp>
          <p:nvGrpSpPr>
            <p:cNvPr id="1022" name="그룹 1022"/>
            <p:cNvGrpSpPr/>
            <p:nvPr/>
          </p:nvGrpSpPr>
          <p:grpSpPr>
            <a:xfrm>
              <a:off x="4972918" y="4224368"/>
              <a:ext cx="679824" cy="49497"/>
              <a:chOff x="4972918" y="4224368"/>
              <a:chExt cx="679824" cy="49497"/>
            </a:xfrm>
          </p:grpSpPr>
          <p:pic>
            <p:nvPicPr>
              <p:cNvPr id="82" name="Object 81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 rot="-5400000">
                <a:off x="4972918" y="4224368"/>
                <a:ext cx="679824" cy="49497"/>
              </a:xfrm>
              <a:prstGeom prst="rect">
                <a:avLst/>
              </a:prstGeom>
            </p:spPr>
          </p:pic>
        </p:grpSp>
        <p:pic>
          <p:nvPicPr>
            <p:cNvPr id="84" name="Object 8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598893" y="4723914"/>
              <a:ext cx="1293211" cy="441087"/>
            </a:xfrm>
            <a:prstGeom prst="rect">
              <a:avLst/>
            </a:prstGeom>
          </p:spPr>
        </p:pic>
        <p:pic>
          <p:nvPicPr>
            <p:cNvPr id="85" name="Object 8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492527" y="5024461"/>
              <a:ext cx="1537874" cy="291521"/>
            </a:xfrm>
            <a:prstGeom prst="rect">
              <a:avLst/>
            </a:prstGeom>
          </p:spPr>
        </p:pic>
        <p:grpSp>
          <p:nvGrpSpPr>
            <p:cNvPr id="1023" name="그룹 1023"/>
            <p:cNvGrpSpPr/>
            <p:nvPr/>
          </p:nvGrpSpPr>
          <p:grpSpPr>
            <a:xfrm>
              <a:off x="4488492" y="4504668"/>
              <a:ext cx="1636026" cy="762567"/>
              <a:chOff x="4488492" y="4504668"/>
              <a:chExt cx="1636026" cy="762567"/>
            </a:xfrm>
          </p:grpSpPr>
          <p:pic>
            <p:nvPicPr>
              <p:cNvPr id="87" name="Object 86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4488492" y="4504668"/>
                <a:ext cx="1636026" cy="762567"/>
              </a:xfrm>
              <a:prstGeom prst="rect">
                <a:avLst/>
              </a:prstGeom>
            </p:spPr>
          </p:pic>
        </p:grpSp>
        <p:pic>
          <p:nvPicPr>
            <p:cNvPr id="89" name="Object 88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4539625" y="4674347"/>
              <a:ext cx="1247693" cy="397208"/>
            </a:xfrm>
            <a:prstGeom prst="rect">
              <a:avLst/>
            </a:prstGeom>
          </p:spPr>
        </p:pic>
      </p:grpSp>
      <p:pic>
        <p:nvPicPr>
          <p:cNvPr id="91" name="Object 9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648449" y="4723914"/>
            <a:ext cx="1293211" cy="441087"/>
          </a:xfrm>
          <a:prstGeom prst="rect">
            <a:avLst/>
          </a:prstGeom>
        </p:spPr>
      </p:pic>
      <p:pic>
        <p:nvPicPr>
          <p:cNvPr id="92" name="Object 91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365285" y="4723914"/>
            <a:ext cx="1293211" cy="441087"/>
          </a:xfrm>
          <a:prstGeom prst="rect">
            <a:avLst/>
          </a:prstGeom>
        </p:spPr>
      </p:pic>
      <p:pic>
        <p:nvPicPr>
          <p:cNvPr id="93" name="Object 92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258919" y="5024461"/>
            <a:ext cx="1537874" cy="291521"/>
          </a:xfrm>
          <a:prstGeom prst="rect">
            <a:avLst/>
          </a:prstGeom>
        </p:spPr>
      </p:pic>
      <p:grpSp>
        <p:nvGrpSpPr>
          <p:cNvPr id="1024" name="그룹 1024"/>
          <p:cNvGrpSpPr/>
          <p:nvPr/>
        </p:nvGrpSpPr>
        <p:grpSpPr>
          <a:xfrm>
            <a:off x="6321550" y="4504668"/>
            <a:ext cx="1636026" cy="762567"/>
            <a:chOff x="6321550" y="4504668"/>
            <a:chExt cx="1636026" cy="762567"/>
          </a:xfrm>
        </p:grpSpPr>
        <p:pic>
          <p:nvPicPr>
            <p:cNvPr id="95" name="Object 94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321550" y="4504668"/>
              <a:ext cx="1636026" cy="762567"/>
            </a:xfrm>
            <a:prstGeom prst="rect">
              <a:avLst/>
            </a:prstGeom>
          </p:spPr>
        </p:pic>
      </p:grpSp>
      <p:pic>
        <p:nvPicPr>
          <p:cNvPr id="97" name="Object 96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6372682" y="4569586"/>
            <a:ext cx="1344712" cy="682331"/>
          </a:xfrm>
          <a:prstGeom prst="rect">
            <a:avLst/>
          </a:prstGeom>
        </p:spPr>
      </p:pic>
      <p:grpSp>
        <p:nvGrpSpPr>
          <p:cNvPr id="1025" name="그룹 1025"/>
          <p:cNvGrpSpPr/>
          <p:nvPr/>
        </p:nvGrpSpPr>
        <p:grpSpPr>
          <a:xfrm>
            <a:off x="8154814" y="3468598"/>
            <a:ext cx="3555422" cy="1794166"/>
            <a:chOff x="8154814" y="3468598"/>
            <a:chExt cx="3555422" cy="1794166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8954404" y="3852591"/>
              <a:ext cx="1882810" cy="49497"/>
              <a:chOff x="8954404" y="3852591"/>
              <a:chExt cx="1882810" cy="49497"/>
            </a:xfrm>
          </p:grpSpPr>
          <p:pic>
            <p:nvPicPr>
              <p:cNvPr id="100" name="Object 99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8954404" y="3852591"/>
                <a:ext cx="1882810" cy="49497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8639240" y="4219896"/>
              <a:ext cx="679824" cy="49497"/>
              <a:chOff x="8639240" y="4219896"/>
              <a:chExt cx="679824" cy="49497"/>
            </a:xfrm>
          </p:grpSpPr>
          <p:pic>
            <p:nvPicPr>
              <p:cNvPr id="103" name="Object 102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 rot="-5400000">
                <a:off x="8639240" y="4219896"/>
                <a:ext cx="679824" cy="49497"/>
              </a:xfrm>
              <a:prstGeom prst="rect">
                <a:avLst/>
              </a:prstGeom>
            </p:spPr>
          </p:pic>
        </p:grpSp>
        <p:grpSp>
          <p:nvGrpSpPr>
            <p:cNvPr id="1028" name="그룹 1028"/>
            <p:cNvGrpSpPr/>
            <p:nvPr/>
          </p:nvGrpSpPr>
          <p:grpSpPr>
            <a:xfrm>
              <a:off x="10473961" y="4194499"/>
              <a:ext cx="679824" cy="49497"/>
              <a:chOff x="10473961" y="4194499"/>
              <a:chExt cx="679824" cy="49497"/>
            </a:xfrm>
          </p:grpSpPr>
          <p:pic>
            <p:nvPicPr>
              <p:cNvPr id="106" name="Object 105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 rot="-5400000">
                <a:off x="10473961" y="4194499"/>
                <a:ext cx="679824" cy="49497"/>
              </a:xfrm>
              <a:prstGeom prst="rect">
                <a:avLst/>
              </a:prstGeom>
            </p:spPr>
          </p:pic>
        </p:grpSp>
        <p:pic>
          <p:nvPicPr>
            <p:cNvPr id="108" name="Object 10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265216" y="4719442"/>
              <a:ext cx="1293211" cy="441087"/>
            </a:xfrm>
            <a:prstGeom prst="rect">
              <a:avLst/>
            </a:prstGeom>
          </p:spPr>
        </p:pic>
        <p:pic>
          <p:nvPicPr>
            <p:cNvPr id="109" name="Object 10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158850" y="5019990"/>
              <a:ext cx="1537874" cy="291521"/>
            </a:xfrm>
            <a:prstGeom prst="rect">
              <a:avLst/>
            </a:prstGeom>
          </p:spPr>
        </p:pic>
        <p:grpSp>
          <p:nvGrpSpPr>
            <p:cNvPr id="1029" name="그룹 1029"/>
            <p:cNvGrpSpPr/>
            <p:nvPr/>
          </p:nvGrpSpPr>
          <p:grpSpPr>
            <a:xfrm>
              <a:off x="9868536" y="3468598"/>
              <a:ext cx="82653" cy="443594"/>
              <a:chOff x="9868536" y="3468598"/>
              <a:chExt cx="82653" cy="443594"/>
            </a:xfrm>
          </p:grpSpPr>
          <p:pic>
            <p:nvPicPr>
              <p:cNvPr id="111" name="Object 110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 rot="-10800000">
                <a:off x="9868536" y="3468598"/>
                <a:ext cx="82653" cy="443594"/>
              </a:xfrm>
              <a:prstGeom prst="rect">
                <a:avLst/>
              </a:prstGeom>
            </p:spPr>
          </p:pic>
        </p:grpSp>
        <p:grpSp>
          <p:nvGrpSpPr>
            <p:cNvPr id="1030" name="그룹 1030"/>
            <p:cNvGrpSpPr/>
            <p:nvPr/>
          </p:nvGrpSpPr>
          <p:grpSpPr>
            <a:xfrm>
              <a:off x="8154814" y="4500197"/>
              <a:ext cx="1636026" cy="762567"/>
              <a:chOff x="8154814" y="4500197"/>
              <a:chExt cx="1636026" cy="762567"/>
            </a:xfrm>
          </p:grpSpPr>
          <p:pic>
            <p:nvPicPr>
              <p:cNvPr id="114" name="Object 113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8154814" y="4500197"/>
                <a:ext cx="1636026" cy="762567"/>
              </a:xfrm>
              <a:prstGeom prst="rect">
                <a:avLst/>
              </a:prstGeom>
            </p:spPr>
          </p:pic>
        </p:grpSp>
        <p:pic>
          <p:nvPicPr>
            <p:cNvPr id="116" name="Object 115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8205948" y="4669881"/>
              <a:ext cx="1247684" cy="397208"/>
            </a:xfrm>
            <a:prstGeom prst="rect">
              <a:avLst/>
            </a:prstGeom>
          </p:spPr>
        </p:pic>
        <p:pic>
          <p:nvPicPr>
            <p:cNvPr id="117" name="Object 11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314771" y="4719442"/>
              <a:ext cx="1293211" cy="441087"/>
            </a:xfrm>
            <a:prstGeom prst="rect">
              <a:avLst/>
            </a:prstGeom>
          </p:spPr>
        </p:pic>
        <p:pic>
          <p:nvPicPr>
            <p:cNvPr id="118" name="Object 1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031607" y="4719442"/>
              <a:ext cx="1293211" cy="441087"/>
            </a:xfrm>
            <a:prstGeom prst="rect">
              <a:avLst/>
            </a:prstGeom>
          </p:spPr>
        </p:pic>
        <p:pic>
          <p:nvPicPr>
            <p:cNvPr id="119" name="Object 1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925241" y="5019990"/>
              <a:ext cx="1537874" cy="291521"/>
            </a:xfrm>
            <a:prstGeom prst="rect">
              <a:avLst/>
            </a:prstGeom>
          </p:spPr>
        </p:pic>
        <p:grpSp>
          <p:nvGrpSpPr>
            <p:cNvPr id="1031" name="그룹 1031"/>
            <p:cNvGrpSpPr/>
            <p:nvPr/>
          </p:nvGrpSpPr>
          <p:grpSpPr>
            <a:xfrm>
              <a:off x="9987872" y="4500197"/>
              <a:ext cx="1636026" cy="762567"/>
              <a:chOff x="9987872" y="4500197"/>
              <a:chExt cx="1636026" cy="762567"/>
            </a:xfrm>
          </p:grpSpPr>
          <p:pic>
            <p:nvPicPr>
              <p:cNvPr id="121" name="Object 120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9987872" y="4500197"/>
                <a:ext cx="1636026" cy="762567"/>
              </a:xfrm>
              <a:prstGeom prst="rect">
                <a:avLst/>
              </a:prstGeom>
            </p:spPr>
          </p:pic>
        </p:grpSp>
        <p:pic>
          <p:nvPicPr>
            <p:cNvPr id="123" name="Object 122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0038986" y="4565119"/>
              <a:ext cx="1316389" cy="682331"/>
            </a:xfrm>
            <a:prstGeom prst="rect">
              <a:avLst/>
            </a:prstGeom>
          </p:spPr>
        </p:pic>
      </p:grpSp>
      <p:grpSp>
        <p:nvGrpSpPr>
          <p:cNvPr id="1032" name="그룹 1032"/>
          <p:cNvGrpSpPr/>
          <p:nvPr/>
        </p:nvGrpSpPr>
        <p:grpSpPr>
          <a:xfrm>
            <a:off x="14919530" y="3845547"/>
            <a:ext cx="1882810" cy="49497"/>
            <a:chOff x="14919530" y="3845547"/>
            <a:chExt cx="1882810" cy="49497"/>
          </a:xfrm>
        </p:grpSpPr>
        <p:pic>
          <p:nvPicPr>
            <p:cNvPr id="126" name="Object 12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4919530" y="3845547"/>
              <a:ext cx="1882810" cy="49497"/>
            </a:xfrm>
            <a:prstGeom prst="rect">
              <a:avLst/>
            </a:prstGeom>
          </p:spPr>
        </p:pic>
      </p:grpSp>
      <p:grpSp>
        <p:nvGrpSpPr>
          <p:cNvPr id="1033" name="그룹 1033"/>
          <p:cNvGrpSpPr/>
          <p:nvPr/>
        </p:nvGrpSpPr>
        <p:grpSpPr>
          <a:xfrm>
            <a:off x="14604366" y="4212852"/>
            <a:ext cx="679824" cy="49497"/>
            <a:chOff x="14604366" y="4212852"/>
            <a:chExt cx="679824" cy="49497"/>
          </a:xfrm>
        </p:grpSpPr>
        <p:pic>
          <p:nvPicPr>
            <p:cNvPr id="129" name="Object 12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-5400000">
              <a:off x="14604366" y="4212852"/>
              <a:ext cx="679824" cy="49497"/>
            </a:xfrm>
            <a:prstGeom prst="rect">
              <a:avLst/>
            </a:prstGeom>
          </p:spPr>
        </p:pic>
      </p:grpSp>
      <p:grpSp>
        <p:nvGrpSpPr>
          <p:cNvPr id="1034" name="그룹 1034"/>
          <p:cNvGrpSpPr/>
          <p:nvPr/>
        </p:nvGrpSpPr>
        <p:grpSpPr>
          <a:xfrm>
            <a:off x="16439087" y="4187455"/>
            <a:ext cx="679824" cy="49497"/>
            <a:chOff x="16439087" y="4187455"/>
            <a:chExt cx="679824" cy="49497"/>
          </a:xfrm>
        </p:grpSpPr>
        <p:pic>
          <p:nvPicPr>
            <p:cNvPr id="132" name="Object 131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-5400000">
              <a:off x="16439087" y="4187455"/>
              <a:ext cx="679824" cy="49497"/>
            </a:xfrm>
            <a:prstGeom prst="rect">
              <a:avLst/>
            </a:prstGeom>
          </p:spPr>
        </p:pic>
      </p:grpSp>
      <p:pic>
        <p:nvPicPr>
          <p:cNvPr id="134" name="Object 13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230341" y="4712398"/>
            <a:ext cx="1293211" cy="441087"/>
          </a:xfrm>
          <a:prstGeom prst="rect">
            <a:avLst/>
          </a:prstGeom>
        </p:spPr>
      </p:pic>
      <p:pic>
        <p:nvPicPr>
          <p:cNvPr id="135" name="Object 13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123975" y="5012945"/>
            <a:ext cx="1537874" cy="291521"/>
          </a:xfrm>
          <a:prstGeom prst="rect">
            <a:avLst/>
          </a:prstGeom>
        </p:spPr>
      </p:pic>
      <p:grpSp>
        <p:nvGrpSpPr>
          <p:cNvPr id="1035" name="그룹 1035"/>
          <p:cNvGrpSpPr/>
          <p:nvPr/>
        </p:nvGrpSpPr>
        <p:grpSpPr>
          <a:xfrm>
            <a:off x="15833662" y="3461554"/>
            <a:ext cx="82653" cy="443594"/>
            <a:chOff x="15833662" y="3461554"/>
            <a:chExt cx="82653" cy="443594"/>
          </a:xfrm>
        </p:grpSpPr>
        <p:pic>
          <p:nvPicPr>
            <p:cNvPr id="137" name="Object 136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 rot="-10800000">
              <a:off x="15833662" y="3461554"/>
              <a:ext cx="82653" cy="443594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14119940" y="4493152"/>
            <a:ext cx="1636026" cy="762567"/>
            <a:chOff x="14119940" y="4493152"/>
            <a:chExt cx="1636026" cy="762567"/>
          </a:xfrm>
        </p:grpSpPr>
        <p:pic>
          <p:nvPicPr>
            <p:cNvPr id="140" name="Object 139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4119940" y="4493152"/>
              <a:ext cx="1636026" cy="762567"/>
            </a:xfrm>
            <a:prstGeom prst="rect">
              <a:avLst/>
            </a:prstGeom>
          </p:spPr>
        </p:pic>
      </p:grpSp>
      <p:pic>
        <p:nvPicPr>
          <p:cNvPr id="142" name="Object 141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4171082" y="4662833"/>
            <a:ext cx="1122836" cy="392655"/>
          </a:xfrm>
          <a:prstGeom prst="rect">
            <a:avLst/>
          </a:prstGeom>
        </p:spPr>
      </p:pic>
      <p:pic>
        <p:nvPicPr>
          <p:cNvPr id="143" name="Object 14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279897" y="4712398"/>
            <a:ext cx="1293211" cy="441087"/>
          </a:xfrm>
          <a:prstGeom prst="rect">
            <a:avLst/>
          </a:prstGeom>
        </p:spPr>
      </p:pic>
      <p:pic>
        <p:nvPicPr>
          <p:cNvPr id="144" name="Object 14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996733" y="4712398"/>
            <a:ext cx="1293211" cy="441087"/>
          </a:xfrm>
          <a:prstGeom prst="rect">
            <a:avLst/>
          </a:prstGeom>
        </p:spPr>
      </p:pic>
      <p:grpSp>
        <p:nvGrpSpPr>
          <p:cNvPr id="1037" name="그룹 1037"/>
          <p:cNvGrpSpPr/>
          <p:nvPr/>
        </p:nvGrpSpPr>
        <p:grpSpPr>
          <a:xfrm>
            <a:off x="2436508" y="5246891"/>
            <a:ext cx="1636026" cy="1358031"/>
            <a:chOff x="2436508" y="5246891"/>
            <a:chExt cx="1636026" cy="1358031"/>
          </a:xfrm>
        </p:grpSpPr>
        <p:grpSp>
          <p:nvGrpSpPr>
            <p:cNvPr id="1038" name="그룹 1038"/>
            <p:cNvGrpSpPr/>
            <p:nvPr/>
          </p:nvGrpSpPr>
          <p:grpSpPr>
            <a:xfrm>
              <a:off x="2920934" y="5562054"/>
              <a:ext cx="679824" cy="49497"/>
              <a:chOff x="2920934" y="5562054"/>
              <a:chExt cx="679824" cy="49497"/>
            </a:xfrm>
          </p:grpSpPr>
          <p:pic>
            <p:nvPicPr>
              <p:cNvPr id="147" name="Object 146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 rot="-5400000">
                <a:off x="2920934" y="5562054"/>
                <a:ext cx="679824" cy="49497"/>
              </a:xfrm>
              <a:prstGeom prst="rect">
                <a:avLst/>
              </a:prstGeom>
            </p:spPr>
          </p:pic>
        </p:grpSp>
        <p:pic>
          <p:nvPicPr>
            <p:cNvPr id="149" name="Object 14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546909" y="6061600"/>
              <a:ext cx="1293211" cy="441087"/>
            </a:xfrm>
            <a:prstGeom prst="rect">
              <a:avLst/>
            </a:prstGeom>
          </p:spPr>
        </p:pic>
        <p:pic>
          <p:nvPicPr>
            <p:cNvPr id="150" name="Object 14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440543" y="6362148"/>
              <a:ext cx="1537874" cy="291521"/>
            </a:xfrm>
            <a:prstGeom prst="rect">
              <a:avLst/>
            </a:prstGeom>
          </p:spPr>
        </p:pic>
        <p:grpSp>
          <p:nvGrpSpPr>
            <p:cNvPr id="1039" name="그룹 1039"/>
            <p:cNvGrpSpPr/>
            <p:nvPr/>
          </p:nvGrpSpPr>
          <p:grpSpPr>
            <a:xfrm>
              <a:off x="2436508" y="5842355"/>
              <a:ext cx="1636026" cy="762567"/>
              <a:chOff x="2436508" y="5842355"/>
              <a:chExt cx="1636026" cy="762567"/>
            </a:xfrm>
          </p:grpSpPr>
          <p:pic>
            <p:nvPicPr>
              <p:cNvPr id="152" name="Object 151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2436508" y="5842355"/>
                <a:ext cx="1636026" cy="762567"/>
              </a:xfrm>
              <a:prstGeom prst="rect">
                <a:avLst/>
              </a:prstGeom>
            </p:spPr>
          </p:pic>
        </p:grpSp>
        <p:pic>
          <p:nvPicPr>
            <p:cNvPr id="154" name="Object 153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2487641" y="6012031"/>
              <a:ext cx="1244998" cy="392655"/>
            </a:xfrm>
            <a:prstGeom prst="rect">
              <a:avLst/>
            </a:prstGeom>
          </p:spPr>
        </p:pic>
      </p:grpSp>
      <p:grpSp>
        <p:nvGrpSpPr>
          <p:cNvPr id="1040" name="그룹 1040"/>
          <p:cNvGrpSpPr/>
          <p:nvPr/>
        </p:nvGrpSpPr>
        <p:grpSpPr>
          <a:xfrm>
            <a:off x="2436508" y="6608096"/>
            <a:ext cx="1636026" cy="1358031"/>
            <a:chOff x="2436508" y="6608096"/>
            <a:chExt cx="1636026" cy="1358031"/>
          </a:xfrm>
        </p:grpSpPr>
        <p:grpSp>
          <p:nvGrpSpPr>
            <p:cNvPr id="1041" name="그룹 1041"/>
            <p:cNvGrpSpPr/>
            <p:nvPr/>
          </p:nvGrpSpPr>
          <p:grpSpPr>
            <a:xfrm>
              <a:off x="2920934" y="6923260"/>
              <a:ext cx="679824" cy="49497"/>
              <a:chOff x="2920934" y="6923260"/>
              <a:chExt cx="679824" cy="49497"/>
            </a:xfrm>
          </p:grpSpPr>
          <p:pic>
            <p:nvPicPr>
              <p:cNvPr id="158" name="Object 157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 rot="-5400000">
                <a:off x="2920934" y="6923260"/>
                <a:ext cx="679824" cy="49497"/>
              </a:xfrm>
              <a:prstGeom prst="rect">
                <a:avLst/>
              </a:prstGeom>
            </p:spPr>
          </p:pic>
        </p:grpSp>
        <p:pic>
          <p:nvPicPr>
            <p:cNvPr id="160" name="Object 15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546909" y="7422806"/>
              <a:ext cx="1293211" cy="441087"/>
            </a:xfrm>
            <a:prstGeom prst="rect">
              <a:avLst/>
            </a:prstGeom>
          </p:spPr>
        </p:pic>
        <p:pic>
          <p:nvPicPr>
            <p:cNvPr id="161" name="Object 16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440543" y="7723353"/>
              <a:ext cx="1537874" cy="291521"/>
            </a:xfrm>
            <a:prstGeom prst="rect">
              <a:avLst/>
            </a:prstGeom>
          </p:spPr>
        </p:pic>
        <p:grpSp>
          <p:nvGrpSpPr>
            <p:cNvPr id="1042" name="그룹 1042"/>
            <p:cNvGrpSpPr/>
            <p:nvPr/>
          </p:nvGrpSpPr>
          <p:grpSpPr>
            <a:xfrm>
              <a:off x="2436508" y="7203561"/>
              <a:ext cx="1636026" cy="762567"/>
              <a:chOff x="2436508" y="7203561"/>
              <a:chExt cx="1636026" cy="762567"/>
            </a:xfrm>
          </p:grpSpPr>
          <p:pic>
            <p:nvPicPr>
              <p:cNvPr id="163" name="Object 162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2436508" y="7203561"/>
                <a:ext cx="1636026" cy="762567"/>
              </a:xfrm>
              <a:prstGeom prst="rect">
                <a:avLst/>
              </a:prstGeom>
            </p:spPr>
          </p:pic>
        </p:grpSp>
        <p:pic>
          <p:nvPicPr>
            <p:cNvPr id="165" name="Object 164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2487641" y="7373241"/>
              <a:ext cx="1245208" cy="394931"/>
            </a:xfrm>
            <a:prstGeom prst="rect">
              <a:avLst/>
            </a:prstGeom>
          </p:spPr>
        </p:pic>
      </p:grpSp>
      <p:grpSp>
        <p:nvGrpSpPr>
          <p:cNvPr id="1043" name="그룹 1043"/>
          <p:cNvGrpSpPr/>
          <p:nvPr/>
        </p:nvGrpSpPr>
        <p:grpSpPr>
          <a:xfrm>
            <a:off x="610352" y="5234192"/>
            <a:ext cx="1636026" cy="1358031"/>
            <a:chOff x="610352" y="5234192"/>
            <a:chExt cx="1636026" cy="1358031"/>
          </a:xfrm>
        </p:grpSpPr>
        <p:grpSp>
          <p:nvGrpSpPr>
            <p:cNvPr id="1044" name="그룹 1044"/>
            <p:cNvGrpSpPr/>
            <p:nvPr/>
          </p:nvGrpSpPr>
          <p:grpSpPr>
            <a:xfrm>
              <a:off x="1094778" y="5549356"/>
              <a:ext cx="679824" cy="49497"/>
              <a:chOff x="1094778" y="5549356"/>
              <a:chExt cx="679824" cy="49497"/>
            </a:xfrm>
          </p:grpSpPr>
          <p:pic>
            <p:nvPicPr>
              <p:cNvPr id="169" name="Object 168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 rot="-5400000">
                <a:off x="1094778" y="5549356"/>
                <a:ext cx="679824" cy="49497"/>
              </a:xfrm>
              <a:prstGeom prst="rect">
                <a:avLst/>
              </a:prstGeom>
            </p:spPr>
          </p:pic>
        </p:grpSp>
        <p:pic>
          <p:nvPicPr>
            <p:cNvPr id="171" name="Object 17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20753" y="6048902"/>
              <a:ext cx="1293211" cy="441087"/>
            </a:xfrm>
            <a:prstGeom prst="rect">
              <a:avLst/>
            </a:prstGeom>
          </p:spPr>
        </p:pic>
        <p:pic>
          <p:nvPicPr>
            <p:cNvPr id="172" name="Object 17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14387" y="6349449"/>
              <a:ext cx="1537874" cy="291521"/>
            </a:xfrm>
            <a:prstGeom prst="rect">
              <a:avLst/>
            </a:prstGeom>
          </p:spPr>
        </p:pic>
        <p:grpSp>
          <p:nvGrpSpPr>
            <p:cNvPr id="1045" name="그룹 1045"/>
            <p:cNvGrpSpPr/>
            <p:nvPr/>
          </p:nvGrpSpPr>
          <p:grpSpPr>
            <a:xfrm>
              <a:off x="610352" y="5829656"/>
              <a:ext cx="1636026" cy="762567"/>
              <a:chOff x="610352" y="5829656"/>
              <a:chExt cx="1636026" cy="762567"/>
            </a:xfrm>
          </p:grpSpPr>
          <p:pic>
            <p:nvPicPr>
              <p:cNvPr id="174" name="Object 173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610352" y="5829656"/>
                <a:ext cx="1636026" cy="762567"/>
              </a:xfrm>
              <a:prstGeom prst="rect">
                <a:avLst/>
              </a:prstGeom>
            </p:spPr>
          </p:pic>
        </p:grpSp>
        <p:pic>
          <p:nvPicPr>
            <p:cNvPr id="176" name="Object 175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661485" y="5999336"/>
              <a:ext cx="1140846" cy="397208"/>
            </a:xfrm>
            <a:prstGeom prst="rect">
              <a:avLst/>
            </a:prstGeom>
          </p:spPr>
        </p:pic>
      </p:grpSp>
      <p:grpSp>
        <p:nvGrpSpPr>
          <p:cNvPr id="1046" name="그룹 1046"/>
          <p:cNvGrpSpPr/>
          <p:nvPr/>
        </p:nvGrpSpPr>
        <p:grpSpPr>
          <a:xfrm>
            <a:off x="5269658" y="5238529"/>
            <a:ext cx="1950730" cy="1366392"/>
            <a:chOff x="5269658" y="5238529"/>
            <a:chExt cx="1950730" cy="1366392"/>
          </a:xfrm>
        </p:grpSpPr>
        <p:grpSp>
          <p:nvGrpSpPr>
            <p:cNvPr id="1047" name="그룹 1047"/>
            <p:cNvGrpSpPr/>
            <p:nvPr/>
          </p:nvGrpSpPr>
          <p:grpSpPr>
            <a:xfrm>
              <a:off x="5161291" y="5346897"/>
              <a:ext cx="266232" cy="49497"/>
              <a:chOff x="5161291" y="5346897"/>
              <a:chExt cx="266232" cy="49497"/>
            </a:xfrm>
          </p:grpSpPr>
          <p:pic>
            <p:nvPicPr>
              <p:cNvPr id="180" name="Object 179"/>
              <p:cNvPicPr>
                <a:picLocks noChangeAspect="1"/>
              </p:cNvPicPr>
              <p:nvPr/>
            </p:nvPicPr>
            <p:blipFill>
              <a:blip r:embed="rId32" cstate="print"/>
              <a:stretch>
                <a:fillRect/>
              </a:stretch>
            </p:blipFill>
            <p:spPr>
              <a:xfrm rot="-5400000">
                <a:off x="5161291" y="5346897"/>
                <a:ext cx="266232" cy="49497"/>
              </a:xfrm>
              <a:prstGeom prst="rect">
                <a:avLst/>
              </a:prstGeom>
            </p:spPr>
          </p:pic>
        </p:grpSp>
        <p:pic>
          <p:nvPicPr>
            <p:cNvPr id="182" name="Object 18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558592" y="6061600"/>
              <a:ext cx="1293211" cy="441087"/>
            </a:xfrm>
            <a:prstGeom prst="rect">
              <a:avLst/>
            </a:prstGeom>
          </p:spPr>
        </p:pic>
        <p:pic>
          <p:nvPicPr>
            <p:cNvPr id="183" name="Object 18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452226" y="6362148"/>
              <a:ext cx="1537874" cy="291521"/>
            </a:xfrm>
            <a:prstGeom prst="rect">
              <a:avLst/>
            </a:prstGeom>
          </p:spPr>
        </p:pic>
        <p:grpSp>
          <p:nvGrpSpPr>
            <p:cNvPr id="1048" name="그룹 1048"/>
            <p:cNvGrpSpPr/>
            <p:nvPr/>
          </p:nvGrpSpPr>
          <p:grpSpPr>
            <a:xfrm>
              <a:off x="5448191" y="5842355"/>
              <a:ext cx="1636026" cy="762567"/>
              <a:chOff x="5448191" y="5842355"/>
              <a:chExt cx="1636026" cy="762567"/>
            </a:xfrm>
          </p:grpSpPr>
          <p:pic>
            <p:nvPicPr>
              <p:cNvPr id="185" name="Object 184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5448191" y="5842355"/>
                <a:ext cx="1636026" cy="762567"/>
              </a:xfrm>
              <a:prstGeom prst="rect">
                <a:avLst/>
              </a:prstGeom>
            </p:spPr>
          </p:pic>
        </p:grpSp>
        <p:pic>
          <p:nvPicPr>
            <p:cNvPr id="187" name="Object 186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5499327" y="6012031"/>
              <a:ext cx="1123874" cy="395970"/>
            </a:xfrm>
            <a:prstGeom prst="rect">
              <a:avLst/>
            </a:prstGeom>
          </p:spPr>
        </p:pic>
        <p:grpSp>
          <p:nvGrpSpPr>
            <p:cNvPr id="1049" name="그룹 1049"/>
            <p:cNvGrpSpPr/>
            <p:nvPr/>
          </p:nvGrpSpPr>
          <p:grpSpPr>
            <a:xfrm>
              <a:off x="7051413" y="5386580"/>
              <a:ext cx="288455" cy="49497"/>
              <a:chOff x="7051413" y="5386580"/>
              <a:chExt cx="288455" cy="49497"/>
            </a:xfrm>
          </p:grpSpPr>
          <p:pic>
            <p:nvPicPr>
              <p:cNvPr id="189" name="Object 188"/>
              <p:cNvPicPr>
                <a:picLocks noChangeAspect="1"/>
              </p:cNvPicPr>
              <p:nvPr/>
            </p:nvPicPr>
            <p:blipFill>
              <a:blip r:embed="rId34" cstate="print"/>
              <a:stretch>
                <a:fillRect/>
              </a:stretch>
            </p:blipFill>
            <p:spPr>
              <a:xfrm rot="-5400000">
                <a:off x="7051413" y="5386580"/>
                <a:ext cx="288455" cy="49497"/>
              </a:xfrm>
              <a:prstGeom prst="rect">
                <a:avLst/>
              </a:prstGeom>
            </p:spPr>
          </p:pic>
        </p:grpSp>
        <p:grpSp>
          <p:nvGrpSpPr>
            <p:cNvPr id="1050" name="그룹 1050"/>
            <p:cNvGrpSpPr/>
            <p:nvPr/>
          </p:nvGrpSpPr>
          <p:grpSpPr>
            <a:xfrm>
              <a:off x="5288082" y="5504762"/>
              <a:ext cx="1882810" cy="49497"/>
              <a:chOff x="5288082" y="5504762"/>
              <a:chExt cx="1882810" cy="49497"/>
            </a:xfrm>
          </p:grpSpPr>
          <p:pic>
            <p:nvPicPr>
              <p:cNvPr id="192" name="Object 191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5288082" y="5504762"/>
                <a:ext cx="1882810" cy="49497"/>
              </a:xfrm>
              <a:prstGeom prst="rect">
                <a:avLst/>
              </a:prstGeom>
            </p:spPr>
          </p:pic>
        </p:grpSp>
        <p:grpSp>
          <p:nvGrpSpPr>
            <p:cNvPr id="1051" name="그룹 1051"/>
            <p:cNvGrpSpPr/>
            <p:nvPr/>
          </p:nvGrpSpPr>
          <p:grpSpPr>
            <a:xfrm>
              <a:off x="6127677" y="5652169"/>
              <a:ext cx="288455" cy="49497"/>
              <a:chOff x="6127677" y="5652169"/>
              <a:chExt cx="288455" cy="49497"/>
            </a:xfrm>
          </p:grpSpPr>
          <p:pic>
            <p:nvPicPr>
              <p:cNvPr id="195" name="Object 194"/>
              <p:cNvPicPr>
                <a:picLocks noChangeAspect="1"/>
              </p:cNvPicPr>
              <p:nvPr/>
            </p:nvPicPr>
            <p:blipFill>
              <a:blip r:embed="rId34" cstate="print"/>
              <a:stretch>
                <a:fillRect/>
              </a:stretch>
            </p:blipFill>
            <p:spPr>
              <a:xfrm rot="-5400000">
                <a:off x="6127677" y="5652169"/>
                <a:ext cx="288455" cy="49497"/>
              </a:xfrm>
              <a:prstGeom prst="rect">
                <a:avLst/>
              </a:prstGeom>
            </p:spPr>
          </p:pic>
        </p:grpSp>
      </p:grpSp>
      <p:grpSp>
        <p:nvGrpSpPr>
          <p:cNvPr id="1052" name="그룹 1052"/>
          <p:cNvGrpSpPr/>
          <p:nvPr/>
        </p:nvGrpSpPr>
        <p:grpSpPr>
          <a:xfrm>
            <a:off x="8957161" y="5267101"/>
            <a:ext cx="1950730" cy="1366392"/>
            <a:chOff x="8957161" y="5267101"/>
            <a:chExt cx="1950730" cy="1366392"/>
          </a:xfrm>
        </p:grpSpPr>
        <p:grpSp>
          <p:nvGrpSpPr>
            <p:cNvPr id="1053" name="그룹 1053"/>
            <p:cNvGrpSpPr/>
            <p:nvPr/>
          </p:nvGrpSpPr>
          <p:grpSpPr>
            <a:xfrm>
              <a:off x="8848793" y="5375469"/>
              <a:ext cx="266232" cy="49497"/>
              <a:chOff x="8848793" y="5375469"/>
              <a:chExt cx="266232" cy="49497"/>
            </a:xfrm>
          </p:grpSpPr>
          <p:pic>
            <p:nvPicPr>
              <p:cNvPr id="200" name="Object 199"/>
              <p:cNvPicPr>
                <a:picLocks noChangeAspect="1"/>
              </p:cNvPicPr>
              <p:nvPr/>
            </p:nvPicPr>
            <p:blipFill>
              <a:blip r:embed="rId32" cstate="print"/>
              <a:stretch>
                <a:fillRect/>
              </a:stretch>
            </p:blipFill>
            <p:spPr>
              <a:xfrm rot="-5400000">
                <a:off x="8848793" y="5375469"/>
                <a:ext cx="266232" cy="49497"/>
              </a:xfrm>
              <a:prstGeom prst="rect">
                <a:avLst/>
              </a:prstGeom>
            </p:spPr>
          </p:pic>
        </p:grpSp>
        <p:pic>
          <p:nvPicPr>
            <p:cNvPr id="202" name="Object 20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246094" y="6090172"/>
              <a:ext cx="1293211" cy="441087"/>
            </a:xfrm>
            <a:prstGeom prst="rect">
              <a:avLst/>
            </a:prstGeom>
          </p:spPr>
        </p:pic>
        <p:pic>
          <p:nvPicPr>
            <p:cNvPr id="203" name="Object 20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139728" y="6390719"/>
              <a:ext cx="1537874" cy="291521"/>
            </a:xfrm>
            <a:prstGeom prst="rect">
              <a:avLst/>
            </a:prstGeom>
          </p:spPr>
        </p:pic>
        <p:grpSp>
          <p:nvGrpSpPr>
            <p:cNvPr id="1054" name="그룹 1054"/>
            <p:cNvGrpSpPr/>
            <p:nvPr/>
          </p:nvGrpSpPr>
          <p:grpSpPr>
            <a:xfrm>
              <a:off x="9135693" y="5870926"/>
              <a:ext cx="1636026" cy="762567"/>
              <a:chOff x="9135693" y="5870926"/>
              <a:chExt cx="1636026" cy="762567"/>
            </a:xfrm>
          </p:grpSpPr>
          <p:pic>
            <p:nvPicPr>
              <p:cNvPr id="205" name="Object 204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9135693" y="5870926"/>
                <a:ext cx="1636026" cy="762567"/>
              </a:xfrm>
              <a:prstGeom prst="rect">
                <a:avLst/>
              </a:prstGeom>
            </p:spPr>
          </p:pic>
        </p:grpSp>
        <p:pic>
          <p:nvPicPr>
            <p:cNvPr id="207" name="Object 206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9186829" y="6040603"/>
              <a:ext cx="1123874" cy="395970"/>
            </a:xfrm>
            <a:prstGeom prst="rect">
              <a:avLst/>
            </a:prstGeom>
          </p:spPr>
        </p:pic>
        <p:grpSp>
          <p:nvGrpSpPr>
            <p:cNvPr id="1055" name="그룹 1055"/>
            <p:cNvGrpSpPr/>
            <p:nvPr/>
          </p:nvGrpSpPr>
          <p:grpSpPr>
            <a:xfrm>
              <a:off x="10738915" y="5415151"/>
              <a:ext cx="288455" cy="49497"/>
              <a:chOff x="10738915" y="5415151"/>
              <a:chExt cx="288455" cy="49497"/>
            </a:xfrm>
          </p:grpSpPr>
          <p:pic>
            <p:nvPicPr>
              <p:cNvPr id="209" name="Object 208"/>
              <p:cNvPicPr>
                <a:picLocks noChangeAspect="1"/>
              </p:cNvPicPr>
              <p:nvPr/>
            </p:nvPicPr>
            <p:blipFill>
              <a:blip r:embed="rId34" cstate="print"/>
              <a:stretch>
                <a:fillRect/>
              </a:stretch>
            </p:blipFill>
            <p:spPr>
              <a:xfrm rot="-5400000">
                <a:off x="10738915" y="5415151"/>
                <a:ext cx="288455" cy="49497"/>
              </a:xfrm>
              <a:prstGeom prst="rect">
                <a:avLst/>
              </a:prstGeom>
            </p:spPr>
          </p:pic>
        </p:grpSp>
        <p:grpSp>
          <p:nvGrpSpPr>
            <p:cNvPr id="1056" name="그룹 1056"/>
            <p:cNvGrpSpPr/>
            <p:nvPr/>
          </p:nvGrpSpPr>
          <p:grpSpPr>
            <a:xfrm>
              <a:off x="8975584" y="5533333"/>
              <a:ext cx="1882810" cy="49497"/>
              <a:chOff x="8975584" y="5533333"/>
              <a:chExt cx="1882810" cy="49497"/>
            </a:xfrm>
          </p:grpSpPr>
          <p:pic>
            <p:nvPicPr>
              <p:cNvPr id="212" name="Object 211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8975584" y="5533333"/>
                <a:ext cx="1882810" cy="49497"/>
              </a:xfrm>
              <a:prstGeom prst="rect">
                <a:avLst/>
              </a:prstGeom>
            </p:spPr>
          </p:pic>
        </p:grpSp>
        <p:grpSp>
          <p:nvGrpSpPr>
            <p:cNvPr id="1057" name="그룹 1057"/>
            <p:cNvGrpSpPr/>
            <p:nvPr/>
          </p:nvGrpSpPr>
          <p:grpSpPr>
            <a:xfrm>
              <a:off x="9815179" y="5680740"/>
              <a:ext cx="288455" cy="49497"/>
              <a:chOff x="9815179" y="5680740"/>
              <a:chExt cx="288455" cy="49497"/>
            </a:xfrm>
          </p:grpSpPr>
          <p:pic>
            <p:nvPicPr>
              <p:cNvPr id="215" name="Object 214"/>
              <p:cNvPicPr>
                <a:picLocks noChangeAspect="1"/>
              </p:cNvPicPr>
              <p:nvPr/>
            </p:nvPicPr>
            <p:blipFill>
              <a:blip r:embed="rId34" cstate="print"/>
              <a:stretch>
                <a:fillRect/>
              </a:stretch>
            </p:blipFill>
            <p:spPr>
              <a:xfrm rot="-5400000">
                <a:off x="9815179" y="5680740"/>
                <a:ext cx="288455" cy="49497"/>
              </a:xfrm>
              <a:prstGeom prst="rect">
                <a:avLst/>
              </a:prstGeom>
            </p:spPr>
          </p:pic>
        </p:grpSp>
      </p:grpSp>
      <p:grpSp>
        <p:nvGrpSpPr>
          <p:cNvPr id="1058" name="그룹 1058"/>
          <p:cNvGrpSpPr/>
          <p:nvPr/>
        </p:nvGrpSpPr>
        <p:grpSpPr>
          <a:xfrm>
            <a:off x="12141032" y="3501641"/>
            <a:ext cx="1655049" cy="4525466"/>
            <a:chOff x="12141032" y="3501641"/>
            <a:chExt cx="1655049" cy="4525466"/>
          </a:xfrm>
        </p:grpSpPr>
        <p:pic>
          <p:nvPicPr>
            <p:cNvPr id="219" name="Object 21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251433" y="4719442"/>
              <a:ext cx="1293211" cy="441087"/>
            </a:xfrm>
            <a:prstGeom prst="rect">
              <a:avLst/>
            </a:prstGeom>
          </p:spPr>
        </p:pic>
        <p:pic>
          <p:nvPicPr>
            <p:cNvPr id="220" name="Object 21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145067" y="5019990"/>
              <a:ext cx="1537874" cy="291521"/>
            </a:xfrm>
            <a:prstGeom prst="rect">
              <a:avLst/>
            </a:prstGeom>
          </p:spPr>
        </p:pic>
        <p:grpSp>
          <p:nvGrpSpPr>
            <p:cNvPr id="1059" name="그룹 1059"/>
            <p:cNvGrpSpPr/>
            <p:nvPr/>
          </p:nvGrpSpPr>
          <p:grpSpPr>
            <a:xfrm>
              <a:off x="12910880" y="3501641"/>
              <a:ext cx="82653" cy="4098359"/>
              <a:chOff x="12910880" y="3501641"/>
              <a:chExt cx="82653" cy="4098359"/>
            </a:xfrm>
          </p:grpSpPr>
          <p:pic>
            <p:nvPicPr>
              <p:cNvPr id="222" name="Object 221"/>
              <p:cNvPicPr>
                <a:picLocks noChangeAspect="1"/>
              </p:cNvPicPr>
              <p:nvPr/>
            </p:nvPicPr>
            <p:blipFill>
              <a:blip r:embed="rId35" cstate="print"/>
              <a:stretch>
                <a:fillRect/>
              </a:stretch>
            </p:blipFill>
            <p:spPr>
              <a:xfrm rot="-10800000">
                <a:off x="12910880" y="3501641"/>
                <a:ext cx="82653" cy="4098359"/>
              </a:xfrm>
              <a:prstGeom prst="rect">
                <a:avLst/>
              </a:prstGeom>
            </p:spPr>
          </p:pic>
        </p:grpSp>
        <p:grpSp>
          <p:nvGrpSpPr>
            <p:cNvPr id="1060" name="그룹 1060"/>
            <p:cNvGrpSpPr/>
            <p:nvPr/>
          </p:nvGrpSpPr>
          <p:grpSpPr>
            <a:xfrm>
              <a:off x="12141032" y="5430337"/>
              <a:ext cx="1636026" cy="762567"/>
              <a:chOff x="12141032" y="5430337"/>
              <a:chExt cx="1636026" cy="762567"/>
            </a:xfrm>
          </p:grpSpPr>
          <p:pic>
            <p:nvPicPr>
              <p:cNvPr id="225" name="Object 22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2251433" y="5649583"/>
                <a:ext cx="1293211" cy="441087"/>
              </a:xfrm>
              <a:prstGeom prst="rect">
                <a:avLst/>
              </a:prstGeom>
            </p:spPr>
          </p:pic>
          <p:pic>
            <p:nvPicPr>
              <p:cNvPr id="226" name="Object 22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2145067" y="5950130"/>
                <a:ext cx="1537874" cy="291521"/>
              </a:xfrm>
              <a:prstGeom prst="rect">
                <a:avLst/>
              </a:prstGeom>
            </p:spPr>
          </p:pic>
          <p:grpSp>
            <p:nvGrpSpPr>
              <p:cNvPr id="1061" name="그룹 1061"/>
              <p:cNvGrpSpPr/>
              <p:nvPr/>
            </p:nvGrpSpPr>
            <p:grpSpPr>
              <a:xfrm>
                <a:off x="12141032" y="5430337"/>
                <a:ext cx="1636026" cy="762567"/>
                <a:chOff x="12141032" y="5430337"/>
                <a:chExt cx="1636026" cy="762567"/>
              </a:xfrm>
            </p:grpSpPr>
            <p:pic>
              <p:nvPicPr>
                <p:cNvPr id="228" name="Object 227"/>
                <p:cNvPicPr>
                  <a:picLocks noChangeAspect="1"/>
                </p:cNvPicPr>
                <p:nvPr/>
              </p:nvPicPr>
              <p:blipFill>
                <a:blip r:embed="rId22" cstate="print"/>
                <a:stretch>
                  <a:fillRect/>
                </a:stretch>
              </p:blipFill>
              <p:spPr>
                <a:xfrm>
                  <a:off x="12141032" y="5430337"/>
                  <a:ext cx="1636026" cy="762567"/>
                </a:xfrm>
                <a:prstGeom prst="rect">
                  <a:avLst/>
                </a:prstGeom>
              </p:spPr>
            </p:pic>
          </p:grpSp>
          <p:pic>
            <p:nvPicPr>
              <p:cNvPr id="230" name="Object 229"/>
              <p:cNvPicPr>
                <a:picLocks noChangeAspect="1"/>
              </p:cNvPicPr>
              <p:nvPr/>
            </p:nvPicPr>
            <p:blipFill>
              <a:blip r:embed="rId36" cstate="print"/>
              <a:stretch>
                <a:fillRect/>
              </a:stretch>
            </p:blipFill>
            <p:spPr>
              <a:xfrm>
                <a:off x="12192098" y="5600022"/>
                <a:ext cx="1026436" cy="395970"/>
              </a:xfrm>
              <a:prstGeom prst="rect">
                <a:avLst/>
              </a:prstGeom>
            </p:spPr>
          </p:pic>
        </p:grpSp>
        <p:grpSp>
          <p:nvGrpSpPr>
            <p:cNvPr id="1062" name="그룹 1062"/>
            <p:cNvGrpSpPr/>
            <p:nvPr/>
          </p:nvGrpSpPr>
          <p:grpSpPr>
            <a:xfrm>
              <a:off x="12147357" y="6347779"/>
              <a:ext cx="1636026" cy="762567"/>
              <a:chOff x="12147357" y="6347779"/>
              <a:chExt cx="1636026" cy="762567"/>
            </a:xfrm>
          </p:grpSpPr>
          <p:pic>
            <p:nvPicPr>
              <p:cNvPr id="233" name="Object 2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2257758" y="6567025"/>
                <a:ext cx="1293211" cy="441087"/>
              </a:xfrm>
              <a:prstGeom prst="rect">
                <a:avLst/>
              </a:prstGeom>
            </p:spPr>
          </p:pic>
          <p:pic>
            <p:nvPicPr>
              <p:cNvPr id="234" name="Object 23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2151392" y="6867572"/>
                <a:ext cx="1537874" cy="291521"/>
              </a:xfrm>
              <a:prstGeom prst="rect">
                <a:avLst/>
              </a:prstGeom>
            </p:spPr>
          </p:pic>
          <p:grpSp>
            <p:nvGrpSpPr>
              <p:cNvPr id="1063" name="그룹 1063"/>
              <p:cNvGrpSpPr/>
              <p:nvPr/>
            </p:nvGrpSpPr>
            <p:grpSpPr>
              <a:xfrm>
                <a:off x="12147357" y="6347779"/>
                <a:ext cx="1636026" cy="762567"/>
                <a:chOff x="12147357" y="6347779"/>
                <a:chExt cx="1636026" cy="762567"/>
              </a:xfrm>
            </p:grpSpPr>
            <p:pic>
              <p:nvPicPr>
                <p:cNvPr id="236" name="Object 235"/>
                <p:cNvPicPr>
                  <a:picLocks noChangeAspect="1"/>
                </p:cNvPicPr>
                <p:nvPr/>
              </p:nvPicPr>
              <p:blipFill>
                <a:blip r:embed="rId22" cstate="print"/>
                <a:stretch>
                  <a:fillRect/>
                </a:stretch>
              </p:blipFill>
              <p:spPr>
                <a:xfrm>
                  <a:off x="12147357" y="6347779"/>
                  <a:ext cx="1636026" cy="762567"/>
                </a:xfrm>
                <a:prstGeom prst="rect">
                  <a:avLst/>
                </a:prstGeom>
              </p:spPr>
            </p:pic>
          </p:grpSp>
          <p:pic>
            <p:nvPicPr>
              <p:cNvPr id="238" name="Object 237"/>
              <p:cNvPicPr>
                <a:picLocks noChangeAspect="1"/>
              </p:cNvPicPr>
              <p:nvPr/>
            </p:nvPicPr>
            <p:blipFill>
              <a:blip r:embed="rId37" cstate="print"/>
              <a:stretch>
                <a:fillRect/>
              </a:stretch>
            </p:blipFill>
            <p:spPr>
              <a:xfrm>
                <a:off x="12198479" y="6517460"/>
                <a:ext cx="1024570" cy="394931"/>
              </a:xfrm>
              <a:prstGeom prst="rect">
                <a:avLst/>
              </a:prstGeom>
            </p:spPr>
          </p:pic>
        </p:grpSp>
        <p:grpSp>
          <p:nvGrpSpPr>
            <p:cNvPr id="1064" name="그룹 1064"/>
            <p:cNvGrpSpPr/>
            <p:nvPr/>
          </p:nvGrpSpPr>
          <p:grpSpPr>
            <a:xfrm>
              <a:off x="12160055" y="7264540"/>
              <a:ext cx="1636026" cy="762567"/>
              <a:chOff x="12160055" y="7264540"/>
              <a:chExt cx="1636026" cy="762567"/>
            </a:xfrm>
          </p:grpSpPr>
          <p:pic>
            <p:nvPicPr>
              <p:cNvPr id="241" name="Object 240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2270457" y="7483786"/>
                <a:ext cx="1293211" cy="441087"/>
              </a:xfrm>
              <a:prstGeom prst="rect">
                <a:avLst/>
              </a:prstGeom>
            </p:spPr>
          </p:pic>
          <p:pic>
            <p:nvPicPr>
              <p:cNvPr id="242" name="Object 24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2164091" y="7784333"/>
                <a:ext cx="1537874" cy="291521"/>
              </a:xfrm>
              <a:prstGeom prst="rect">
                <a:avLst/>
              </a:prstGeom>
            </p:spPr>
          </p:pic>
          <p:grpSp>
            <p:nvGrpSpPr>
              <p:cNvPr id="1065" name="그룹 1065"/>
              <p:cNvGrpSpPr/>
              <p:nvPr/>
            </p:nvGrpSpPr>
            <p:grpSpPr>
              <a:xfrm>
                <a:off x="12160055" y="7264540"/>
                <a:ext cx="1636026" cy="762567"/>
                <a:chOff x="12160055" y="7264540"/>
                <a:chExt cx="1636026" cy="762567"/>
              </a:xfrm>
            </p:grpSpPr>
            <p:pic>
              <p:nvPicPr>
                <p:cNvPr id="244" name="Object 243"/>
                <p:cNvPicPr>
                  <a:picLocks noChangeAspect="1"/>
                </p:cNvPicPr>
                <p:nvPr/>
              </p:nvPicPr>
              <p:blipFill>
                <a:blip r:embed="rId22" cstate="print"/>
                <a:stretch>
                  <a:fillRect/>
                </a:stretch>
              </p:blipFill>
              <p:spPr>
                <a:xfrm>
                  <a:off x="12160055" y="7264540"/>
                  <a:ext cx="1636026" cy="762567"/>
                </a:xfrm>
                <a:prstGeom prst="rect">
                  <a:avLst/>
                </a:prstGeom>
              </p:spPr>
            </p:pic>
          </p:grpSp>
          <p:pic>
            <p:nvPicPr>
              <p:cNvPr id="246" name="Object 245"/>
              <p:cNvPicPr>
                <a:picLocks noChangeAspect="1"/>
              </p:cNvPicPr>
              <p:nvPr/>
            </p:nvPicPr>
            <p:blipFill>
              <a:blip r:embed="rId38" cstate="print"/>
              <a:stretch>
                <a:fillRect/>
              </a:stretch>
            </p:blipFill>
            <p:spPr>
              <a:xfrm>
                <a:off x="12211146" y="7434222"/>
                <a:ext cx="1021884" cy="391827"/>
              </a:xfrm>
              <a:prstGeom prst="rect">
                <a:avLst/>
              </a:prstGeom>
            </p:spPr>
          </p:pic>
        </p:grpSp>
        <p:grpSp>
          <p:nvGrpSpPr>
            <p:cNvPr id="1066" name="그룹 1066"/>
            <p:cNvGrpSpPr/>
            <p:nvPr/>
          </p:nvGrpSpPr>
          <p:grpSpPr>
            <a:xfrm>
              <a:off x="12141032" y="4481149"/>
              <a:ext cx="1636026" cy="762567"/>
              <a:chOff x="12141032" y="4481149"/>
              <a:chExt cx="1636026" cy="762567"/>
            </a:xfrm>
          </p:grpSpPr>
          <p:pic>
            <p:nvPicPr>
              <p:cNvPr id="249" name="Object 24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2251433" y="4700395"/>
                <a:ext cx="1293211" cy="441087"/>
              </a:xfrm>
              <a:prstGeom prst="rect">
                <a:avLst/>
              </a:prstGeom>
            </p:spPr>
          </p:pic>
          <p:pic>
            <p:nvPicPr>
              <p:cNvPr id="250" name="Object 24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2145067" y="5000942"/>
                <a:ext cx="1537874" cy="291521"/>
              </a:xfrm>
              <a:prstGeom prst="rect">
                <a:avLst/>
              </a:prstGeom>
            </p:spPr>
          </p:pic>
          <p:grpSp>
            <p:nvGrpSpPr>
              <p:cNvPr id="1067" name="그룹 1067"/>
              <p:cNvGrpSpPr/>
              <p:nvPr/>
            </p:nvGrpSpPr>
            <p:grpSpPr>
              <a:xfrm>
                <a:off x="12141032" y="4481149"/>
                <a:ext cx="1636026" cy="762567"/>
                <a:chOff x="12141032" y="4481149"/>
                <a:chExt cx="1636026" cy="762567"/>
              </a:xfrm>
            </p:grpSpPr>
            <p:pic>
              <p:nvPicPr>
                <p:cNvPr id="252" name="Object 251"/>
                <p:cNvPicPr>
                  <a:picLocks noChangeAspect="1"/>
                </p:cNvPicPr>
                <p:nvPr/>
              </p:nvPicPr>
              <p:blipFill>
                <a:blip r:embed="rId22" cstate="print"/>
                <a:stretch>
                  <a:fillRect/>
                </a:stretch>
              </p:blipFill>
              <p:spPr>
                <a:xfrm>
                  <a:off x="12141032" y="4481149"/>
                  <a:ext cx="1636026" cy="762567"/>
                </a:xfrm>
                <a:prstGeom prst="rect">
                  <a:avLst/>
                </a:prstGeom>
              </p:spPr>
            </p:pic>
          </p:grpSp>
          <p:pic>
            <p:nvPicPr>
              <p:cNvPr id="254" name="Object 253"/>
              <p:cNvPicPr>
                <a:picLocks noChangeAspect="1"/>
              </p:cNvPicPr>
              <p:nvPr/>
            </p:nvPicPr>
            <p:blipFill>
              <a:blip r:embed="rId39" cstate="print"/>
              <a:stretch>
                <a:fillRect/>
              </a:stretch>
            </p:blipFill>
            <p:spPr>
              <a:xfrm>
                <a:off x="12192129" y="4650833"/>
                <a:ext cx="1032846" cy="397208"/>
              </a:xfrm>
              <a:prstGeom prst="rect">
                <a:avLst/>
              </a:prstGeom>
            </p:spPr>
          </p:pic>
        </p:grpSp>
      </p:grpSp>
      <p:pic>
        <p:nvPicPr>
          <p:cNvPr id="257" name="Object 25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069066" y="4744782"/>
            <a:ext cx="1293211" cy="441087"/>
          </a:xfrm>
          <a:prstGeom prst="rect">
            <a:avLst/>
          </a:prstGeom>
        </p:spPr>
      </p:pic>
      <p:pic>
        <p:nvPicPr>
          <p:cNvPr id="258" name="Object 25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5962700" y="5045329"/>
            <a:ext cx="1537874" cy="291521"/>
          </a:xfrm>
          <a:prstGeom prst="rect">
            <a:avLst/>
          </a:prstGeom>
        </p:spPr>
      </p:pic>
      <p:grpSp>
        <p:nvGrpSpPr>
          <p:cNvPr id="1068" name="그룹 1068"/>
          <p:cNvGrpSpPr/>
          <p:nvPr/>
        </p:nvGrpSpPr>
        <p:grpSpPr>
          <a:xfrm>
            <a:off x="16728513" y="4642943"/>
            <a:ext cx="82653" cy="2982396"/>
            <a:chOff x="16728513" y="4642943"/>
            <a:chExt cx="82653" cy="2982396"/>
          </a:xfrm>
        </p:grpSpPr>
        <p:pic>
          <p:nvPicPr>
            <p:cNvPr id="260" name="Object 259"/>
            <p:cNvPicPr>
              <a:picLocks noChangeAspect="1"/>
            </p:cNvPicPr>
            <p:nvPr/>
          </p:nvPicPr>
          <p:blipFill>
            <a:blip r:embed="rId40" cstate="print"/>
            <a:stretch>
              <a:fillRect/>
            </a:stretch>
          </p:blipFill>
          <p:spPr>
            <a:xfrm rot="-10800000">
              <a:off x="16728513" y="4642943"/>
              <a:ext cx="82653" cy="2982396"/>
            </a:xfrm>
            <a:prstGeom prst="rect">
              <a:avLst/>
            </a:prstGeom>
          </p:spPr>
        </p:pic>
      </p:grpSp>
      <p:grpSp>
        <p:nvGrpSpPr>
          <p:cNvPr id="1069" name="그룹 1069"/>
          <p:cNvGrpSpPr/>
          <p:nvPr/>
        </p:nvGrpSpPr>
        <p:grpSpPr>
          <a:xfrm>
            <a:off x="15958665" y="5455676"/>
            <a:ext cx="1636026" cy="762567"/>
            <a:chOff x="15958665" y="5455676"/>
            <a:chExt cx="1636026" cy="762567"/>
          </a:xfrm>
        </p:grpSpPr>
        <p:pic>
          <p:nvPicPr>
            <p:cNvPr id="263" name="Object 26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069066" y="5674922"/>
              <a:ext cx="1293211" cy="441087"/>
            </a:xfrm>
            <a:prstGeom prst="rect">
              <a:avLst/>
            </a:prstGeom>
          </p:spPr>
        </p:pic>
        <p:pic>
          <p:nvPicPr>
            <p:cNvPr id="264" name="Object 26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962700" y="5975469"/>
              <a:ext cx="1537874" cy="291521"/>
            </a:xfrm>
            <a:prstGeom prst="rect">
              <a:avLst/>
            </a:prstGeom>
          </p:spPr>
        </p:pic>
        <p:grpSp>
          <p:nvGrpSpPr>
            <p:cNvPr id="1070" name="그룹 1070"/>
            <p:cNvGrpSpPr/>
            <p:nvPr/>
          </p:nvGrpSpPr>
          <p:grpSpPr>
            <a:xfrm>
              <a:off x="15958665" y="5455676"/>
              <a:ext cx="1636026" cy="762567"/>
              <a:chOff x="15958665" y="5455676"/>
              <a:chExt cx="1636026" cy="762567"/>
            </a:xfrm>
          </p:grpSpPr>
          <p:pic>
            <p:nvPicPr>
              <p:cNvPr id="266" name="Object 265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5958665" y="5455676"/>
                <a:ext cx="1636026" cy="762567"/>
              </a:xfrm>
              <a:prstGeom prst="rect">
                <a:avLst/>
              </a:prstGeom>
            </p:spPr>
          </p:pic>
        </p:grpSp>
        <p:pic>
          <p:nvPicPr>
            <p:cNvPr id="268" name="Object 267"/>
            <p:cNvPicPr>
              <a:picLocks noChangeAspect="1"/>
            </p:cNvPicPr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16009717" y="5625365"/>
              <a:ext cx="1026436" cy="395970"/>
            </a:xfrm>
            <a:prstGeom prst="rect">
              <a:avLst/>
            </a:prstGeom>
          </p:spPr>
        </p:pic>
      </p:grpSp>
      <p:grpSp>
        <p:nvGrpSpPr>
          <p:cNvPr id="1071" name="그룹 1071"/>
          <p:cNvGrpSpPr/>
          <p:nvPr/>
        </p:nvGrpSpPr>
        <p:grpSpPr>
          <a:xfrm>
            <a:off x="15964990" y="6373118"/>
            <a:ext cx="1636026" cy="762567"/>
            <a:chOff x="15964990" y="6373118"/>
            <a:chExt cx="1636026" cy="762567"/>
          </a:xfrm>
        </p:grpSpPr>
        <p:pic>
          <p:nvPicPr>
            <p:cNvPr id="271" name="Object 27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075391" y="6592364"/>
              <a:ext cx="1293211" cy="441087"/>
            </a:xfrm>
            <a:prstGeom prst="rect">
              <a:avLst/>
            </a:prstGeom>
          </p:spPr>
        </p:pic>
        <p:pic>
          <p:nvPicPr>
            <p:cNvPr id="272" name="Object 27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969025" y="6892911"/>
              <a:ext cx="1537874" cy="291521"/>
            </a:xfrm>
            <a:prstGeom prst="rect">
              <a:avLst/>
            </a:prstGeom>
          </p:spPr>
        </p:pic>
        <p:grpSp>
          <p:nvGrpSpPr>
            <p:cNvPr id="1072" name="그룹 1072"/>
            <p:cNvGrpSpPr/>
            <p:nvPr/>
          </p:nvGrpSpPr>
          <p:grpSpPr>
            <a:xfrm>
              <a:off x="15964990" y="6373118"/>
              <a:ext cx="1636026" cy="762567"/>
              <a:chOff x="15964990" y="6373118"/>
              <a:chExt cx="1636026" cy="762567"/>
            </a:xfrm>
          </p:grpSpPr>
          <p:pic>
            <p:nvPicPr>
              <p:cNvPr id="274" name="Object 273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5964990" y="6373118"/>
                <a:ext cx="1636026" cy="762567"/>
              </a:xfrm>
              <a:prstGeom prst="rect">
                <a:avLst/>
              </a:prstGeom>
            </p:spPr>
          </p:pic>
        </p:grpSp>
        <p:pic>
          <p:nvPicPr>
            <p:cNvPr id="276" name="Object 275"/>
            <p:cNvPicPr>
              <a:picLocks noChangeAspect="1"/>
            </p:cNvPicPr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16016098" y="6542803"/>
              <a:ext cx="1021874" cy="393893"/>
            </a:xfrm>
            <a:prstGeom prst="rect">
              <a:avLst/>
            </a:prstGeom>
          </p:spPr>
        </p:pic>
      </p:grpSp>
      <p:grpSp>
        <p:nvGrpSpPr>
          <p:cNvPr id="1073" name="그룹 1073"/>
          <p:cNvGrpSpPr/>
          <p:nvPr/>
        </p:nvGrpSpPr>
        <p:grpSpPr>
          <a:xfrm>
            <a:off x="15977688" y="7289879"/>
            <a:ext cx="1636026" cy="762567"/>
            <a:chOff x="15977688" y="7289879"/>
            <a:chExt cx="1636026" cy="762567"/>
          </a:xfrm>
        </p:grpSpPr>
        <p:pic>
          <p:nvPicPr>
            <p:cNvPr id="279" name="Object 27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088090" y="7509125"/>
              <a:ext cx="1293211" cy="441087"/>
            </a:xfrm>
            <a:prstGeom prst="rect">
              <a:avLst/>
            </a:prstGeom>
          </p:spPr>
        </p:pic>
        <p:pic>
          <p:nvPicPr>
            <p:cNvPr id="280" name="Object 27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981724" y="7809672"/>
              <a:ext cx="1537874" cy="291521"/>
            </a:xfrm>
            <a:prstGeom prst="rect">
              <a:avLst/>
            </a:prstGeom>
          </p:spPr>
        </p:pic>
        <p:grpSp>
          <p:nvGrpSpPr>
            <p:cNvPr id="1074" name="그룹 1074"/>
            <p:cNvGrpSpPr/>
            <p:nvPr/>
          </p:nvGrpSpPr>
          <p:grpSpPr>
            <a:xfrm>
              <a:off x="15977688" y="7289879"/>
              <a:ext cx="1636026" cy="762567"/>
              <a:chOff x="15977688" y="7289879"/>
              <a:chExt cx="1636026" cy="762567"/>
            </a:xfrm>
          </p:grpSpPr>
          <p:pic>
            <p:nvPicPr>
              <p:cNvPr id="282" name="Object 281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5977688" y="7289879"/>
                <a:ext cx="1636026" cy="762567"/>
              </a:xfrm>
              <a:prstGeom prst="rect">
                <a:avLst/>
              </a:prstGeom>
            </p:spPr>
          </p:pic>
        </p:grpSp>
        <p:pic>
          <p:nvPicPr>
            <p:cNvPr id="284" name="Object 283"/>
            <p:cNvPicPr>
              <a:picLocks noChangeAspect="1"/>
            </p:cNvPicPr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16028765" y="7459565"/>
              <a:ext cx="1021884" cy="391827"/>
            </a:xfrm>
            <a:prstGeom prst="rect">
              <a:avLst/>
            </a:prstGeom>
          </p:spPr>
        </p:pic>
      </p:grpSp>
      <p:grpSp>
        <p:nvGrpSpPr>
          <p:cNvPr id="1075" name="그룹 1075"/>
          <p:cNvGrpSpPr/>
          <p:nvPr/>
        </p:nvGrpSpPr>
        <p:grpSpPr>
          <a:xfrm>
            <a:off x="15958665" y="4506488"/>
            <a:ext cx="1636026" cy="762567"/>
            <a:chOff x="15958665" y="4506488"/>
            <a:chExt cx="1636026" cy="762567"/>
          </a:xfrm>
        </p:grpSpPr>
        <p:pic>
          <p:nvPicPr>
            <p:cNvPr id="287" name="Object 28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069066" y="4725734"/>
              <a:ext cx="1293211" cy="441087"/>
            </a:xfrm>
            <a:prstGeom prst="rect">
              <a:avLst/>
            </a:prstGeom>
          </p:spPr>
        </p:pic>
        <p:pic>
          <p:nvPicPr>
            <p:cNvPr id="288" name="Object 28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962700" y="5026281"/>
              <a:ext cx="1537874" cy="291521"/>
            </a:xfrm>
            <a:prstGeom prst="rect">
              <a:avLst/>
            </a:prstGeom>
          </p:spPr>
        </p:pic>
        <p:grpSp>
          <p:nvGrpSpPr>
            <p:cNvPr id="1076" name="그룹 1076"/>
            <p:cNvGrpSpPr/>
            <p:nvPr/>
          </p:nvGrpSpPr>
          <p:grpSpPr>
            <a:xfrm>
              <a:off x="15958665" y="4506488"/>
              <a:ext cx="1636026" cy="762567"/>
              <a:chOff x="15958665" y="4506488"/>
              <a:chExt cx="1636026" cy="762567"/>
            </a:xfrm>
          </p:grpSpPr>
          <p:pic>
            <p:nvPicPr>
              <p:cNvPr id="290" name="Object 28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5958665" y="4506488"/>
                <a:ext cx="1636026" cy="762567"/>
              </a:xfrm>
              <a:prstGeom prst="rect">
                <a:avLst/>
              </a:prstGeom>
            </p:spPr>
          </p:pic>
        </p:grpSp>
        <p:pic>
          <p:nvPicPr>
            <p:cNvPr id="292" name="Object 291"/>
            <p:cNvPicPr>
              <a:picLocks noChangeAspect="1"/>
            </p:cNvPicPr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16009717" y="4676174"/>
              <a:ext cx="1022093" cy="393893"/>
            </a:xfrm>
            <a:prstGeom prst="rect">
              <a:avLst/>
            </a:prstGeom>
          </p:spPr>
        </p:pic>
      </p:grpSp>
      <p:grpSp>
        <p:nvGrpSpPr>
          <p:cNvPr id="1077" name="그룹 1077"/>
          <p:cNvGrpSpPr/>
          <p:nvPr/>
        </p:nvGrpSpPr>
        <p:grpSpPr>
          <a:xfrm>
            <a:off x="14853438" y="5300284"/>
            <a:ext cx="181681" cy="49497"/>
            <a:chOff x="14853438" y="5300284"/>
            <a:chExt cx="181681" cy="49497"/>
          </a:xfrm>
        </p:grpSpPr>
        <p:pic>
          <p:nvPicPr>
            <p:cNvPr id="295" name="Object 294"/>
            <p:cNvPicPr>
              <a:picLocks noChangeAspect="1"/>
            </p:cNvPicPr>
            <p:nvPr/>
          </p:nvPicPr>
          <p:blipFill>
            <a:blip r:embed="rId43" cstate="print"/>
            <a:stretch>
              <a:fillRect/>
            </a:stretch>
          </p:blipFill>
          <p:spPr>
            <a:xfrm rot="-5400000">
              <a:off x="14853438" y="5300284"/>
              <a:ext cx="181681" cy="49497"/>
            </a:xfrm>
            <a:prstGeom prst="rect">
              <a:avLst/>
            </a:prstGeom>
          </p:spPr>
        </p:pic>
      </p:grpSp>
      <p:pic>
        <p:nvPicPr>
          <p:cNvPr id="297" name="Object 29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247484" y="5662874"/>
            <a:ext cx="1293211" cy="441087"/>
          </a:xfrm>
          <a:prstGeom prst="rect">
            <a:avLst/>
          </a:prstGeom>
        </p:spPr>
      </p:pic>
      <p:pic>
        <p:nvPicPr>
          <p:cNvPr id="298" name="Object 29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141118" y="5963421"/>
            <a:ext cx="1537874" cy="291521"/>
          </a:xfrm>
          <a:prstGeom prst="rect">
            <a:avLst/>
          </a:prstGeom>
        </p:spPr>
      </p:pic>
      <p:grpSp>
        <p:nvGrpSpPr>
          <p:cNvPr id="1078" name="그룹 1078"/>
          <p:cNvGrpSpPr/>
          <p:nvPr/>
        </p:nvGrpSpPr>
        <p:grpSpPr>
          <a:xfrm>
            <a:off x="14137083" y="5434105"/>
            <a:ext cx="1636026" cy="762567"/>
            <a:chOff x="14137083" y="5434105"/>
            <a:chExt cx="1636026" cy="762567"/>
          </a:xfrm>
        </p:grpSpPr>
        <p:pic>
          <p:nvPicPr>
            <p:cNvPr id="300" name="Object 299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4137083" y="5434105"/>
              <a:ext cx="1636026" cy="762567"/>
            </a:xfrm>
            <a:prstGeom prst="rect">
              <a:avLst/>
            </a:prstGeom>
          </p:spPr>
        </p:pic>
      </p:grpSp>
      <p:pic>
        <p:nvPicPr>
          <p:cNvPr id="302" name="Object 301"/>
          <p:cNvPicPr>
            <a:picLocks noChangeAspect="1"/>
          </p:cNvPicPr>
          <p:nvPr/>
        </p:nvPicPr>
        <p:blipFill>
          <a:blip r:embed="rId44" cstate="print"/>
          <a:stretch>
            <a:fillRect/>
          </a:stretch>
        </p:blipFill>
        <p:spPr>
          <a:xfrm>
            <a:off x="14188193" y="5603784"/>
            <a:ext cx="1227636" cy="393893"/>
          </a:xfrm>
          <a:prstGeom prst="rect">
            <a:avLst/>
          </a:prstGeom>
        </p:spPr>
      </p:pic>
      <p:grpSp>
        <p:nvGrpSpPr>
          <p:cNvPr id="1079" name="그룹 1079"/>
          <p:cNvGrpSpPr/>
          <p:nvPr/>
        </p:nvGrpSpPr>
        <p:grpSpPr>
          <a:xfrm>
            <a:off x="4621875" y="6604922"/>
            <a:ext cx="3336325" cy="1361206"/>
            <a:chOff x="4621875" y="6604922"/>
            <a:chExt cx="3336325" cy="1361206"/>
          </a:xfrm>
        </p:grpSpPr>
        <p:grpSp>
          <p:nvGrpSpPr>
            <p:cNvPr id="1080" name="그룹 1080"/>
            <p:cNvGrpSpPr/>
            <p:nvPr/>
          </p:nvGrpSpPr>
          <p:grpSpPr>
            <a:xfrm>
              <a:off x="5945315" y="6920085"/>
              <a:ext cx="679824" cy="49497"/>
              <a:chOff x="5945315" y="6920085"/>
              <a:chExt cx="679824" cy="49497"/>
            </a:xfrm>
          </p:grpSpPr>
          <p:pic>
            <p:nvPicPr>
              <p:cNvPr id="305" name="Object 304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 rot="-5400000">
                <a:off x="5945315" y="6920085"/>
                <a:ext cx="679824" cy="49497"/>
              </a:xfrm>
              <a:prstGeom prst="rect">
                <a:avLst/>
              </a:prstGeom>
            </p:spPr>
          </p:pic>
        </p:grpSp>
        <p:pic>
          <p:nvPicPr>
            <p:cNvPr id="307" name="Object 30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485576" y="7419632"/>
              <a:ext cx="1293211" cy="441087"/>
            </a:xfrm>
            <a:prstGeom prst="rect">
              <a:avLst/>
            </a:prstGeom>
          </p:spPr>
        </p:pic>
        <p:pic>
          <p:nvPicPr>
            <p:cNvPr id="308" name="Object 30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379210" y="7720179"/>
              <a:ext cx="1537874" cy="291521"/>
            </a:xfrm>
            <a:prstGeom prst="rect">
              <a:avLst/>
            </a:prstGeom>
          </p:spPr>
        </p:pic>
        <p:grpSp>
          <p:nvGrpSpPr>
            <p:cNvPr id="1081" name="그룹 1081"/>
            <p:cNvGrpSpPr/>
            <p:nvPr/>
          </p:nvGrpSpPr>
          <p:grpSpPr>
            <a:xfrm>
              <a:off x="4621875" y="7203561"/>
              <a:ext cx="3336325" cy="762567"/>
              <a:chOff x="4621875" y="7203561"/>
              <a:chExt cx="3336325" cy="762567"/>
            </a:xfrm>
          </p:grpSpPr>
          <p:pic>
            <p:nvPicPr>
              <p:cNvPr id="310" name="Object 309"/>
              <p:cNvPicPr>
                <a:picLocks noChangeAspect="1"/>
              </p:cNvPicPr>
              <p:nvPr/>
            </p:nvPicPr>
            <p:blipFill>
              <a:blip r:embed="rId45" cstate="print"/>
              <a:stretch>
                <a:fillRect/>
              </a:stretch>
            </p:blipFill>
            <p:spPr>
              <a:xfrm>
                <a:off x="4621875" y="7203561"/>
                <a:ext cx="3336325" cy="762567"/>
              </a:xfrm>
              <a:prstGeom prst="rect">
                <a:avLst/>
              </a:prstGeom>
            </p:spPr>
          </p:pic>
        </p:grpSp>
        <p:pic>
          <p:nvPicPr>
            <p:cNvPr id="312" name="Object 311"/>
            <p:cNvPicPr>
              <a:picLocks noChangeAspect="1"/>
            </p:cNvPicPr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4715038" y="7395466"/>
              <a:ext cx="3148598" cy="406731"/>
            </a:xfrm>
            <a:prstGeom prst="rect">
              <a:avLst/>
            </a:prstGeom>
          </p:spPr>
        </p:pic>
      </p:grpSp>
      <p:grpSp>
        <p:nvGrpSpPr>
          <p:cNvPr id="1082" name="그룹 1082"/>
          <p:cNvGrpSpPr/>
          <p:nvPr/>
        </p:nvGrpSpPr>
        <p:grpSpPr>
          <a:xfrm>
            <a:off x="9621570" y="6910562"/>
            <a:ext cx="679824" cy="49497"/>
            <a:chOff x="9621570" y="6910562"/>
            <a:chExt cx="679824" cy="49497"/>
          </a:xfrm>
        </p:grpSpPr>
        <p:pic>
          <p:nvPicPr>
            <p:cNvPr id="315" name="Object 31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-5400000">
              <a:off x="9621570" y="6910562"/>
              <a:ext cx="679824" cy="49497"/>
            </a:xfrm>
            <a:prstGeom prst="rect">
              <a:avLst/>
            </a:prstGeom>
          </p:spPr>
        </p:pic>
      </p:grpSp>
      <p:pic>
        <p:nvPicPr>
          <p:cNvPr id="317" name="Object 316"/>
          <p:cNvPicPr>
            <a:picLocks noChangeAspect="1"/>
          </p:cNvPicPr>
          <p:nvPr/>
        </p:nvPicPr>
        <p:blipFill>
          <a:blip r:embed="rId47" cstate="print"/>
          <a:stretch>
            <a:fillRect/>
          </a:stretch>
        </p:blipFill>
        <p:spPr>
          <a:xfrm>
            <a:off x="9066593" y="7410108"/>
            <a:ext cx="1293211" cy="441087"/>
          </a:xfrm>
          <a:prstGeom prst="rect">
            <a:avLst/>
          </a:prstGeom>
        </p:spPr>
      </p:pic>
      <p:pic>
        <p:nvPicPr>
          <p:cNvPr id="318" name="Object 3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960227" y="7710655"/>
            <a:ext cx="1537874" cy="291521"/>
          </a:xfrm>
          <a:prstGeom prst="rect">
            <a:avLst/>
          </a:prstGeom>
        </p:spPr>
      </p:pic>
      <p:grpSp>
        <p:nvGrpSpPr>
          <p:cNvPr id="1083" name="그룹 1083"/>
          <p:cNvGrpSpPr/>
          <p:nvPr/>
        </p:nvGrpSpPr>
        <p:grpSpPr>
          <a:xfrm>
            <a:off x="8710682" y="7194037"/>
            <a:ext cx="2521711" cy="762567"/>
            <a:chOff x="8710682" y="7194037"/>
            <a:chExt cx="2521711" cy="762567"/>
          </a:xfrm>
        </p:grpSpPr>
        <p:pic>
          <p:nvPicPr>
            <p:cNvPr id="320" name="Object 319"/>
            <p:cNvPicPr>
              <a:picLocks noChangeAspect="1"/>
            </p:cNvPicPr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8710682" y="7194037"/>
              <a:ext cx="2521711" cy="762567"/>
            </a:xfrm>
            <a:prstGeom prst="rect">
              <a:avLst/>
            </a:prstGeom>
          </p:spPr>
        </p:pic>
      </p:grpSp>
      <p:pic>
        <p:nvPicPr>
          <p:cNvPr id="322" name="Object 321"/>
          <p:cNvPicPr>
            <a:picLocks noChangeAspect="1"/>
          </p:cNvPicPr>
          <p:nvPr/>
        </p:nvPicPr>
        <p:blipFill>
          <a:blip r:embed="rId49" cstate="print"/>
          <a:stretch>
            <a:fillRect/>
          </a:stretch>
        </p:blipFill>
        <p:spPr>
          <a:xfrm>
            <a:off x="8603447" y="7366898"/>
            <a:ext cx="2346693" cy="406731"/>
          </a:xfrm>
          <a:prstGeom prst="rect">
            <a:avLst/>
          </a:prstGeom>
        </p:spPr>
      </p:pic>
      <p:pic>
        <p:nvPicPr>
          <p:cNvPr id="323" name="Object 322"/>
          <p:cNvPicPr>
            <a:picLocks noChangeAspect="1"/>
          </p:cNvPicPr>
          <p:nvPr/>
        </p:nvPicPr>
        <p:blipFill>
          <a:blip r:embed="rId50" cstate="print"/>
          <a:stretch>
            <a:fillRect/>
          </a:stretch>
        </p:blipFill>
        <p:spPr>
          <a:xfrm>
            <a:off x="3944763" y="945869"/>
            <a:ext cx="2108243" cy="57734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06350" y="1478898"/>
            <a:ext cx="3203174" cy="163881"/>
            <a:chOff x="806350" y="1478898"/>
            <a:chExt cx="3203174" cy="1638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6350" y="1478898"/>
              <a:ext cx="3203174" cy="16388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68051" y="592020"/>
            <a:ext cx="3288033" cy="119492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86350" y="9418229"/>
            <a:ext cx="863264" cy="32532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90027" y="9259754"/>
            <a:ext cx="16923687" cy="24898"/>
            <a:chOff x="690027" y="9259754"/>
            <a:chExt cx="16923687" cy="2489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90027" y="9259754"/>
              <a:ext cx="16923687" cy="24898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987603" y="9409322"/>
            <a:ext cx="1573569" cy="302874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944763" y="945868"/>
            <a:ext cx="2526015" cy="59074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602030" y="2326248"/>
            <a:ext cx="9081654" cy="5633218"/>
            <a:chOff x="4602030" y="2326248"/>
            <a:chExt cx="9081654" cy="563321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79398" y="-279652"/>
              <a:ext cx="18163308" cy="11266436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602030" y="2326248"/>
              <a:ext cx="9081654" cy="56332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90607" y="5777778"/>
            <a:ext cx="4117199" cy="2041885"/>
            <a:chOff x="390607" y="5777778"/>
            <a:chExt cx="4117199" cy="204188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12455" y="6443267"/>
              <a:ext cx="3878454" cy="1451283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40990" y="5728161"/>
              <a:ext cx="2801211" cy="58959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069906" y="4600784"/>
            <a:ext cx="3105428" cy="1084147"/>
            <a:chOff x="2069906" y="4600784"/>
            <a:chExt cx="3105428" cy="1084147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120000">
              <a:off x="2069906" y="4600784"/>
              <a:ext cx="3105428" cy="108414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954381" y="2618314"/>
            <a:ext cx="4117256" cy="2036362"/>
            <a:chOff x="13954381" y="2618314"/>
            <a:chExt cx="4117256" cy="2036362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976286" y="3271106"/>
              <a:ext cx="3874064" cy="1445864"/>
            </a:xfrm>
            <a:prstGeom prst="rect">
              <a:avLst/>
            </a:prstGeom>
          </p:spPr>
        </p:pic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3904764" y="2568697"/>
              <a:ext cx="2779049" cy="58959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288250" y="5102371"/>
            <a:ext cx="3105428" cy="1084147"/>
            <a:chOff x="13288250" y="5102371"/>
            <a:chExt cx="3105428" cy="1084147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980000">
              <a:off x="13288250" y="5102371"/>
              <a:ext cx="3105428" cy="108414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06350" y="1478898"/>
            <a:ext cx="3203174" cy="163881"/>
            <a:chOff x="806350" y="1478898"/>
            <a:chExt cx="3203174" cy="1638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6350" y="1478898"/>
              <a:ext cx="3203174" cy="16388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68051" y="592020"/>
            <a:ext cx="3288033" cy="119492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86350" y="9418229"/>
            <a:ext cx="863264" cy="30984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90027" y="9259754"/>
            <a:ext cx="16923687" cy="24898"/>
            <a:chOff x="690027" y="9259754"/>
            <a:chExt cx="16923687" cy="2489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90027" y="9259754"/>
              <a:ext cx="16923687" cy="24898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987603" y="9409322"/>
            <a:ext cx="1573569" cy="302874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944763" y="945868"/>
            <a:ext cx="2917148" cy="59074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450794" y="2364343"/>
            <a:ext cx="9081654" cy="5633218"/>
            <a:chOff x="1450794" y="2364343"/>
            <a:chExt cx="9081654" cy="563321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2871838" y="-241557"/>
              <a:ext cx="18163308" cy="11266436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50794" y="2364343"/>
              <a:ext cx="9081654" cy="56332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274053" y="855080"/>
            <a:ext cx="6171429" cy="983571"/>
            <a:chOff x="11274053" y="855080"/>
            <a:chExt cx="6171429" cy="98357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274053" y="855080"/>
              <a:ext cx="6171429" cy="98357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274053" y="2121047"/>
            <a:ext cx="6171429" cy="486593"/>
            <a:chOff x="11274053" y="2121047"/>
            <a:chExt cx="6171429" cy="486593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274053" y="2121047"/>
              <a:ext cx="6171429" cy="48659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286752" y="2607640"/>
            <a:ext cx="6326962" cy="2487287"/>
            <a:chOff x="11286752" y="2607640"/>
            <a:chExt cx="6326962" cy="2487287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286752" y="2607640"/>
              <a:ext cx="6326962" cy="248728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391492" y="5830958"/>
            <a:ext cx="6171429" cy="1049143"/>
            <a:chOff x="11391492" y="5830958"/>
            <a:chExt cx="6171429" cy="1049143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391492" y="5830958"/>
              <a:ext cx="6171429" cy="104914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582508" y="3467132"/>
            <a:ext cx="5545074" cy="1008258"/>
            <a:chOff x="6582508" y="3467132"/>
            <a:chExt cx="5545074" cy="1008258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13680000">
              <a:off x="6582508" y="3467132"/>
              <a:ext cx="5545074" cy="100825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3969298" y="1424439"/>
            <a:ext cx="555505" cy="676138"/>
            <a:chOff x="13969298" y="1424439"/>
            <a:chExt cx="555505" cy="676138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-16140000">
              <a:off x="13969298" y="1424439"/>
              <a:ext cx="555505" cy="67613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3969298" y="5209279"/>
            <a:ext cx="555505" cy="676138"/>
            <a:chOff x="13969298" y="5209279"/>
            <a:chExt cx="555505" cy="676138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-16140000">
              <a:off x="13969298" y="5209279"/>
              <a:ext cx="555505" cy="676138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2194191" y="7632172"/>
            <a:ext cx="4453197" cy="1471521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2342002" y="6912047"/>
            <a:ext cx="2814049" cy="70506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06350" y="1478898"/>
            <a:ext cx="3203174" cy="163881"/>
            <a:chOff x="806350" y="1478898"/>
            <a:chExt cx="3203174" cy="1638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6350" y="1478898"/>
              <a:ext cx="3203174" cy="16388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68051" y="592020"/>
            <a:ext cx="3288033" cy="119492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86350" y="9418229"/>
            <a:ext cx="863264" cy="30984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90027" y="9259754"/>
            <a:ext cx="16923687" cy="24898"/>
            <a:chOff x="690027" y="9259754"/>
            <a:chExt cx="16923687" cy="2489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90027" y="9259754"/>
              <a:ext cx="16923687" cy="24898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987603" y="9409322"/>
            <a:ext cx="1573569" cy="302874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944763" y="945868"/>
            <a:ext cx="2917148" cy="59074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726950" y="2326248"/>
            <a:ext cx="9081654" cy="5633218"/>
            <a:chOff x="7726950" y="2326248"/>
            <a:chExt cx="9081654" cy="563321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404318" y="-279652"/>
              <a:ext cx="18163308" cy="11266436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726950" y="2326248"/>
              <a:ext cx="9081654" cy="5633218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209820" y="6504866"/>
            <a:ext cx="3841685" cy="1080268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146200" y="5743297"/>
            <a:ext cx="2953573" cy="59375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06350" y="2961275"/>
            <a:ext cx="6171429" cy="2181583"/>
            <a:chOff x="806350" y="2961275"/>
            <a:chExt cx="6171429" cy="218158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06350" y="2961275"/>
              <a:ext cx="6171429" cy="218158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531418" y="6655894"/>
            <a:ext cx="466276" cy="466276"/>
            <a:chOff x="9531418" y="6655894"/>
            <a:chExt cx="466276" cy="466276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531418" y="6655894"/>
              <a:ext cx="466276" cy="46627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818631" y="5087221"/>
            <a:ext cx="4251888" cy="773119"/>
            <a:chOff x="5818631" y="5087221"/>
            <a:chExt cx="4251888" cy="77311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2460000">
              <a:off x="5818631" y="5087221"/>
              <a:ext cx="4251888" cy="77311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778</TotalTime>
  <Words>0</Words>
  <Application>Microsoft Macintosh PowerPoint</Application>
  <PresentationFormat>사용자 지정</PresentationFormat>
  <Paragraphs>0</Paragraphs>
  <Slides>23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6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배 찬비</cp:lastModifiedBy>
  <cp:revision>4</cp:revision>
  <dcterms:created xsi:type="dcterms:W3CDTF">2022-05-27T00:48:32Z</dcterms:created>
  <dcterms:modified xsi:type="dcterms:W3CDTF">2022-05-27T05:02:10Z</dcterms:modified>
</cp:coreProperties>
</file>